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B0930-DC5C-4F9F-9306-10A19B30A653}" type="datetimeFigureOut">
              <a:rPr lang="es-ES" smtClean="0"/>
              <a:t>24/04/2020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C4D48-08D2-4CD3-A0B4-BE41F1587A4A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LogoINTTELMEX VERDE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348880"/>
            <a:ext cx="7812360" cy="156143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TELMEX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EHZEPEDA</dc:creator>
  <cp:lastModifiedBy>EHZEPEDA</cp:lastModifiedBy>
  <cp:revision>1</cp:revision>
  <dcterms:created xsi:type="dcterms:W3CDTF">2020-04-24T19:31:39Z</dcterms:created>
  <dcterms:modified xsi:type="dcterms:W3CDTF">2020-04-24T19:32:26Z</dcterms:modified>
</cp:coreProperties>
</file>