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D44DA-9B6E-40A5-BE29-672389BDC409}" type="datetimeFigureOut">
              <a:rPr lang="es-ES" smtClean="0"/>
              <a:t>29/04/2020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D0CFA-D4F9-4DFE-AF73-93991DD28B1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0" y="548680"/>
            <a:ext cx="9144000" cy="144016"/>
          </a:xfrm>
          <a:prstGeom prst="rect">
            <a:avLst/>
          </a:prstGeom>
          <a:solidFill>
            <a:srgbClr val="365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4 Imagen" descr="LogoINTTELMEX VERDE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32656"/>
            <a:ext cx="2987824" cy="5971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TELMEX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EHZEPEDA</dc:creator>
  <cp:lastModifiedBy>EHZEPEDA</cp:lastModifiedBy>
  <cp:revision>1</cp:revision>
  <dcterms:created xsi:type="dcterms:W3CDTF">2020-04-29T21:26:41Z</dcterms:created>
  <dcterms:modified xsi:type="dcterms:W3CDTF">2020-04-29T21:30:34Z</dcterms:modified>
</cp:coreProperties>
</file>