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447"/>
    <a:srgbClr val="404040"/>
    <a:srgbClr val="0D0D0D"/>
    <a:srgbClr val="071B0A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04" autoAdjust="0"/>
    <p:restoredTop sz="98387" autoAdjust="0"/>
  </p:normalViewPr>
  <p:slideViewPr>
    <p:cSldViewPr snapToGrid="0">
      <p:cViewPr>
        <p:scale>
          <a:sx n="70" d="100"/>
          <a:sy n="70" d="100"/>
        </p:scale>
        <p:origin x="-852" y="-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6422E-8368-4664-AF1B-5807957AE04A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B8180-0774-44B0-928D-C9A0D1FE652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3483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>
            <a:extLst>
              <a:ext uri="{FF2B5EF4-FFF2-40B4-BE49-F238E27FC236}">
                <a16:creationId xmlns="" xmlns:a16="http://schemas.microsoft.com/office/drawing/2014/main" id="{89F3BCA5-D4CF-485F-8085-0FF1BC5A1E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2 Marcador de notas">
            <a:extLst>
              <a:ext uri="{FF2B5EF4-FFF2-40B4-BE49-F238E27FC236}">
                <a16:creationId xmlns="" xmlns:a16="http://schemas.microsoft.com/office/drawing/2014/main" id="{EF18A62A-E8B3-4BCE-9B0E-A262A3CB22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/>
          </a:p>
        </p:txBody>
      </p:sp>
      <p:sp>
        <p:nvSpPr>
          <p:cNvPr id="4100" name="3 Marcador de número de diapositiva">
            <a:extLst>
              <a:ext uri="{FF2B5EF4-FFF2-40B4-BE49-F238E27FC236}">
                <a16:creationId xmlns="" xmlns:a16="http://schemas.microsoft.com/office/drawing/2014/main" id="{BF383770-76AF-45DE-9C8F-1CBE309E40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7837DB-7A11-40D1-8EFF-B15BFA28C5C5}" type="slidenum">
              <a:rPr lang="es-MX" altLang="es-MX" smtClean="0"/>
              <a:pPr>
                <a:spcBef>
                  <a:spcPct val="0"/>
                </a:spcBef>
              </a:pPr>
              <a:t>1</a:t>
            </a:fld>
            <a:endParaRPr lang="es-MX" alt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9F39B1-74E5-411D-AC23-FFE75C259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F473583A-971D-451A-8462-66F6ED61BA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02AB0EF-DABF-4C46-8438-A9CB3A115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5FC4950-8132-46C4-B3AB-0C91DB944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E396E3E-C8A5-494B-85B1-A32196D9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75935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24D5006-E60F-47C4-B595-875E9DD54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F2CCBEE-42BD-437F-A835-1DE2670E2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C71CA33-56EB-4D98-A6CD-0168F6B61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29654C0-6FC0-4C6B-AF81-729EACCA7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2CCFB5B-2320-4C3A-84BA-F13D5D1C7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72652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2E42425B-F2D9-4061-8087-CD831472CE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ADCAB75-3434-454C-94E0-713E412D2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A55EE6B8-3957-4AB2-A389-9DF954BF4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2728C5C-CF2D-409C-9172-5F393113C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8631A08-DC1F-4EB5-9ACD-575D16EF4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9741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0D9E67A-C816-47D3-8265-827EC60E3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3191AF8-3F3C-4D5C-806C-E4E120031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D13FA08-8340-41A9-8BE6-E0DBBD3DD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38AE7ED-8C8E-4D8E-A282-6915D771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0AE2171-0395-4503-B7ED-BC854181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3845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7BFC29D-64C4-47E6-ADFA-35248D28F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63ED05D3-4ECD-4D6B-9AB9-1EBA33F5F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0FF4BB2-643C-48DF-8A52-4869BCB14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21232F9-A7F8-4C27-97F5-545D5E61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721E1A5-85CB-4A11-953E-825341839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60759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DE8FE4-39BE-46D9-B861-F7D3AB72F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5AACD13-AD16-4419-A275-26EDE5DF6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1B44F8BF-B734-4BB7-9E23-3492246F8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CACEC925-98EB-4552-8AE7-AED600DE3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343266A0-1932-4ED0-A819-A143B83D2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31874F6F-4F24-4E75-A0D4-26AF70B67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76971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253BCB4-42F2-408E-A359-48974F4A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C38BCA4-E020-48A8-805B-AEA294ADA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70678659-7A08-47BE-A364-8DDE01EB4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D7CAB724-C2D1-45A0-B1F5-45FA0215E2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D147C162-4AB0-4171-8E3D-03FBF9EA0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42932DB3-49E0-4BFF-B790-A4729A75B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CBBD2CE2-3386-419E-8373-A731D3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8BA04A13-CD64-44E5-8351-58734622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31599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647A5EF-66A1-40EE-B2F2-9E6724C9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4661109-F309-4878-B8C4-D2D6DD066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5F4DC796-4054-431E-959A-D261FE701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AB8CCB81-FFE4-4D56-B1AB-3C8FE2188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39115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E65C67B3-E024-4147-A4BF-3EBC41BA0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D2ECD90E-A667-4C68-A38D-F83D6B4E0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28481870-E5D3-4267-BD90-080FBE02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183448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550123A-E930-4747-A87F-0342A371B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8DCF673E-7A0D-49A1-ABAB-245C40EBF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EE89C271-F667-4B0B-951D-A34532B2F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11C7ADD3-B179-4D64-97F3-0D9BCE8EA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B259F8AD-6809-44F6-BD0E-803D323B6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CDCF62B-61D6-4D3B-9A50-B243EFEE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729610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925E470-D4D3-4B67-8A65-6622539A0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3173CF50-36EC-4DB0-BDBA-8AF9CB530F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DFA0F4B3-8BE6-49C4-977E-52813EC48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70A44FF2-0C4F-4386-8D35-367D38B50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B06A0C6C-DB62-4EA6-954F-7D1213A86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B0089BC9-334E-4F71-BC61-E6B9ED920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7152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4D55E32C-5659-4DAE-A8FC-BD2B0999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812FF678-AF75-4675-A5FA-1F609C9D5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CA52950-C1DE-4FE1-9FBB-48F3C4E177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AF6D89A-8381-460B-A886-F1F335CA81B5}" type="datetimeFigureOut">
              <a:rPr lang="es-MX" smtClean="0"/>
              <a:pPr/>
              <a:t>29/04/2020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E1C0516-F198-44BE-BBBF-59D8D9E3F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C6D6C0E-A1BF-4CAE-892F-D79349607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35A0A07-7848-4614-AC6B-FE0246F457B0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7" name="6 Imagen" descr="fondo_Mesa de trabajo 1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396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orta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88388" cy="6858000"/>
          </a:xfrm>
          <a:prstGeom prst="rect">
            <a:avLst/>
          </a:prstGeom>
        </p:spPr>
      </p:pic>
      <p:sp>
        <p:nvSpPr>
          <p:cNvPr id="3074" name="AutoShape 2" descr="data:image/jpeg;base64,/9j/4AAQSkZJRgABAQAAAQABAAD/2wCEAAkGBxMQEhUSExMVFRUXFxgYFRUWEBUXGBcWGRcWFhcYFhgZHyggGBolHhkaITEhJikrLi4xFx8zODMtNygtLisBCgoKDg0OGxAQGy8mICItLS0tLi0wMi0vLy8wLS0vLSswLy0rLS0wLS0tKy0tLS0vLS0tLS0tLS0tLS0tLS0tLf/AABEIAOkA2AMBEQACEQEDEQH/xAAcAAEAAgMBAQEAAAAAAAAAAAAABAUDBgcCCAH/xABNEAACAQMCAwMGCAoHBgcAAAABAgMABBESIQUTMQZBUQciMmFxgRRTcnORscHRFSMkQlKTobKzwjM0NWJjgpIXRHSi0/AWQ1Rkg4SU/8QAGgEBAAMBAQEAAAAAAAAAAAAAAAIDBAEFBv/EADQRAAIBAgQDBQgCAgMBAAAAAAABAgMRBBIhMUFRcRMzYYGxBSIjMpGhwdFC8FLhFHLxFf/aAAwDAQACEQMRAD8A7jQCgFAKAUAoBQCgPMjhQSxAA3JJwAPWaJXBqfFvKHaQ5WMmdv7nof6zsfdmtcMFUlvoZ5YmC21NYvPKDdSf0YSIeoa2+ltv2Vqjg6a31KniJPbQrX4zdSenPKfY5UfQuBVnZQWyRzNJ7sLqbqSfaSfrpojpKhjx0qLZJIs7a4lX0ZHHsdvvqtxi90TTZbWvG7herBh4Mo+sYNUypQZJSZc2naBTs6lfWNx9HX66plRfAmplvDOrjKkEeo1S01uTuZK4BQCgFAKAUAoBQCgFAKAUAoBQCgFAal2v7eQWGY1/Gz/Fqdl+cb832dfrrXh8HOrrsjLXxUKWm7OT8a7SXN+2ZpDpztGvmxj/AC9/tOTXrU6EKS91efE82VWdV+8/IwQJXWyyKLCBKrbLkifClQbLEifDHVbZNInwxVBskTooag2SsS44Kg2dsZ1t6jmO2MsUZQ5UkHxFcbT3OltacU7pNv7w6e8d1Uyp8iSlzLMHNVEj9oBQCgFAKAUAoBQCgFAKAUAoDlvlA8omktbWbb9JJx3eKxHx8W+jxr1cJgr+/U+n7PNxWMt7sPqcsBJOSck7knqT669U8zdlzwPhslzKkMYyzHbwA6kk9wAqirUUIuTNVKDk7I7HwbsJawKNa85+9n6Z9SdAPbk+uvGqYupJ6aI9SGHjFa6ku97IWkgwIhGe5o/Nx7uh94qEcTUXG5N0ovgaRxPhD2snLbcdVYdGXx9R9VboVFON0UuOV2PUCUbOosYI6rbJIsYIarbJE+GCq2yViWltUMx2x6NtTMLGGW3rqZyx+W1y0Rx1Xw8PZSUVIJ2LmKQMAQcg1S1Yme64BQCgFAKAUAoBQCgFAKA5d5Ue2xXVZW7YPSeQHp/hqfHxPu8cepgsJf4k/L9nm4zFW9yPmcor1jyzJCN64yUdzqPkbgUyXDn0lRFHqDFif3RXl+0W7RR6mCWrZ1OvKPQFAa324iBijbvD4HsIOfqFacM/eaK6mxrFutamVotLdKqbJItLaOqmySLS3hqpskkTFjAqFyR601wGKWHNSTOFdcw1YmcI1rdGFv7p6j7R66lKOZHE7F+jAgEbg9DWcmftAKAUAoBQCgFAKAUBqvlD7T/ALfzD+OlysQ/R285z6lyPeRWvCYftZ67Lf9GbFV+yhpuzgTsSSSSSTkknJJPUmvfPDbuflDhmt64ycdzcOwnHRZXAds8txokx1A6hgO/B/YTWLFUu0hZbo3YepkkdugmWRQ6MGUjIYHII9RrxGmnZnqJ32PZONzXDpo3afiyzyBEOUTO/czHqR6h0+mt1Gm4q73ZROV3oQ7YVYziLW2FVSJouLRapkSRbRLtVLJnuuAUAoCHdrU4nGU90tXRIMzcDvtLcpjsfR9R8PfXKsLrMjsXwL6s5MUAoBQCgFAKAUB+MwAydgOpoD517a8eN9dvLnzB5kQ8EUnB9+7e+vo8NR7Kmo8eJ4OJq9pNvgUVXmcUBNsbOR/Qjdvkxs31CoSlFbsshGT2Re2nALtultP8AqXH1is8q1NfyX1NkKc+TNh4Tw7iUH9FHOg7wNh71O1ZpzoS3aNMI1FsWU9rxGYYlWZh4EgD3gbVWpUY7WLLTe5GNs8TaXUq3gfCp5lJXRy1iwtFJIA3JOAPXVciaNjs+Eyd4C+0/dWaVSJYost4LIL1Of2VU53JWJIqB0/aAUAoCLdmpxOMpro1dEgypnbByNiNx7atRE27hd5zo1fv6N6mHX7/fWSccsrFsXdEuoHRQCgFAKAUAoDUPKlxj4NYuqnDzHlL7Du5/0gj/ADCtmBpZ6qvstTLjKmSm/HQ4NXvHhigFAfSnZf8Aqdt8xF+4tfNV+8l1Z9FS+SPQtKqLBQCgNC7Xn8qPyF+2t+H7soqfMY+DN+Nj+Wv1iu1PlYjudBrzy8UBi5mGIrttDhlFcOigPLviu2BX3UtWRRFlRcvV0URZVXDVaiDLDsle6ZGiPRxkfKH3j6qrxEbxuSg9bG3VjLRQCgFAKAUAoDjXlo4hruooB0ij1H5Tn7lX6a9n2bC0HLmeT7QneajyOeV6J54oBQHXOA+VC1ighheKfKRohIVCCVUKSPOBxtXkVfZ9SUnJNanq08dTjFJpmz8J7dWVy6xpIwdjhVaJxk+GcY/bWWphKsFdrQ0wxNObsmbLWY0CgOe9sm/Kz8hftr0MP3ZnqfMYuCP+Oi+Wv7wqVT5WI7nR6800CgKy5mxIR7PqFWxWhFmSO5rjiLns3NcynbmCW4qSicuQJ5qsSOFbcS1YkRK24kq1IgyNa3fKlST9FgT7M7/szUpRzRaOJ2Z08GvLNIoBQCgFAKAUB87dvbrm8QuW8JCg/wAgEf8ALX0eFjloxXgeDipZqsmUFXmcUAoADQGz9hW/Lrb5wfUay4rupdDXhn8SJ9A18+e2KA07tN2ennuDJGF06VG74ORnO1bKNaEYWZTODbujFwvs3cRyxswXCupPn9wIJrs68HFpCMGmbtWIuFAVN7ZSNIWXGDjG/qFXRnFKzItO54Wxl8B/qpniLMxXStHjV35xv4VKLT2OPQhvcVNROXIss9TSIkGaWppHGyBPJU0iLK+d6sSIs6pwSfmW8T95jXPtwM/tryqitNo0xd0ibUCQoBQCgFAKA+Y+NPquJ28ZZD9Lsa+npK0F0R87V+d9SHUysUAoBQGw9gm/L7b50fUaz4ruZdDRhe9j1PoevnT3hQCgFAKAUAoBQFD2okxy/wDN/LWigtyEzXmnrRYruR5J6kkcuRZZqkkcuQppamkRbIM0lTSINnUOxUmqyhPqYfQ7D7K8zEq1Vmql8qLyqCwUAoBQCgFAfMPFlxPMPCWQf85r6in8i6I+dqfO+pFqRWKAUAoC+7B/2ha/Oj7aoxXcy6GjC97E+iq+cPeFAat2h7ZrZzGExFzpDZDgdc92PVWqlhnUjmuUzrZXaxGse3qSyJHyWGtlXPMG2ogZ6eupSwbim7nFWTdrG5VjLxQGv8T7TrBK0RjJ0431AdQD4eutEMO5RvcrdSzsRx2yX4o/6x91S/4r5nO0KvjfHBcaMKV056tnOcfdVtKlkuRlK5UNPV1iNzC89dscuRpJqkkRuRZZakkRbIcstTSItnWOwQ/IIf8AOfpkevKxXev+8DXR+RGwVnLRQCgFAKAUB839sbblX1yn+M59zHWP2EV9Jh5ZqUX4Hz+IjlqyXiU9XFIoBQCgL7sJ/aFr86PtqjFdzLoaML3sT6Kr5w94UByDylvi/PzafzV6+DXwvMwYh/EKvs9J+UwfOx/vrVtVe4+jIwfvI7nXhnoigOY9sJcXko+R+4tenh18NGWo/eZUierrEbn7z6WFzwZ6WFzG81dscuYHmqSRG5GkmqSRFsiSy1JIg5HbuyMOiyt1PXlKT7WGr7a8Wu71JdT0KStBFvVJYKAUAoBQCgOH+V+w5d/zMbSxq2f7y+Yf2Bfpr3PZ870rcmePjoWqX5mj1uMIoBQCgL7sJ/aFr86PtqjFdzLoaML3sT6Kr5w94UBxfyqPjiB+aj/mr2sCvg+bPLxbtV8kU/ZuX8qt/nov31q2svcl0ZClL3l1PoCvAPXFAck7cS4vph8j+Glethl8Jf3iYqr99lIJqvsQufvOpYXPJmpYXMbTV2xy5geau2ItmCSapJEHIx28ZmkSJeruqD2sQPtqTeVOT4Fd8ztzPoqKMKoUdAAB7AMV863d3PaR7rgFAKAUAoBQGgeWPhXNtFnA3hff5D4U/wDNp/bXoezqmWpl5mHHU80M3I4tXtHjigFAKAvuwn9oWvzo+2qMV3MuhowvexPoqvnD3hQHDvK62OIn5qP+avc9nr4Pmzx8d3vkUXZmX8rtvn4v4i1orL4cuj9CijL349UfR1fNnvigOL+UCXHEJx8j+GlezhV8Ff3iedXl8RmvietFirMfvPpY7mPJnpY5mPDTV2xFyMLzVJIg5EeSapJFbmbZ5KeHfCL4SEebApcn++fNQfWf8tZMdPJStzNGDjnqX5Hbq8Q9cUAoBQCgFAKAwX1qs0bxOMq6lWHqYYNSjJxakuByUVJWZ818b4Y9pPJA/pIxGfEdVYeojB99fS0qiqQUlxPnqkHCTiyFUysUAoC+7Cf2ha/Oj7aoxXcy6GjC97E+iq+cPeFAcN8r/wDaB+aj/mr3fZ/c+bPGx/e+RrfZj+uW3z8P8Ra01u7l0foZ6PeR6o+lq+ZPoRQHCvKTJjiU/wD8f8JK93Br4MfP1PHxUrVX/eBrQmrTlKM5+8+mU7nPJnrtjmc8NPXcpFzMTTV2xByMZaunDvXkz4D8Ds1LDEk34x/EAjzF9w/axrwMbW7SppstD3MJS7OnruzbayGkUAoBQCgFAKAUBznyudmOdGLyMefEMSgfnRddXtX6ifCvR9n18suzez26mDHUc0c64ehx2vZPIFAKAsuzfEFtrqGdwxWNwxC4yQPDJA/bVdaDnTcVxLaM1Cakzqn+1y0+Juf9MX/Uryv/AJtTmvv+j0/+fT5Mf7XLT4m5/wBMX/Up/wDNqc19/wBD/n0+TOdduuOx390Z41dV0KuHCg5Gc+iSMb+NejhaLpU8rMGJqxqzzIr+zbYu7Y/48X8Rasrd3Lo/Qro95Hqj6Xr5k+hFAcZ8sfCHS5F0FJjkVVLAbB12wfDIxj2GvZ9nVU4ZOKPJx9N583A57qr0TAfu+M93jQH5mhwUAoDb/Jr2Z+G3Idx+JhIZ8jZm6qn2n1D11jxmI7KFluzZhKHaTu9kd5rwT2hQCgFAKAUAoBQCgPxhkYO4PUUBwvyjdjzYymaJfyeQ7Y/8tj+YfV4H3d2/u4PFdrHLL5l9zxsXhnTeZbM0ytpiFAKAUAoBQGS3mKOrjqrBh7QciuNXViUXZ3Pp6zuVljSRTlXVWU+pgCPrr5eUXFtPgfRxakrozVw6eXQMCCAQeoIyD7qJ2BCTglspyLeAHxEEYP04qx1Zv+T+pBU4LWyOb+W9QPggAAGJtgMfE16Xsz+fl+Tz/aP8fP8ABy6vUPMFAWHAeDy3sywRDLN1Pcq97N4AfcO+q6tWNOOaRZSpupLKj6H7P8GjsoEgiGy9SerMerN6z9wr52rVlVk5SPepU1TjlRY1WWCgFAKAUAoBQCgFAKAwXtok0bRSKHRhhlPQipRk4u63OSipKzOF9uexMnD2Lpl7cnzX70z0WTw9R6H27V7uFxcays9zxcThnSd1salWsyCgFAKAUAoDpvk27eJAgtLptKj+ilPQA/mP4DwPTu2xXmYzBuTzw80elhMUorJM6vBOsihkZWU9CrAg+wivJaadmemmnsZK4dBNAck8tlyjtaqrqxUS6gGBK55WMgdOh+ivX9mxaUr+H5PL9oNPLbx/BzKvTPNLDgfBZr2UQwrqY9T0VR+kx7h/2Krq1Y045pFlOlKo7RO9dkey8XDotCec7YMkhG7n7FHcPtrwMRiJVpXe3BHuUKEaUbLcvqoLhQCgFAKAUAoBQCgFAKAUB4miV1KsoZSMFSAQQeoIPWuptO6ONJqzOVdsfJgQTNZbjqYCdx82x6j+6fpPSvVw/tD+NT6/s82vgf5U/ocymiZGKupVgcFWBBB8CDuK9RNNXR5rTTszxQ4KAUAoBQGa2u5It43dPkOy/Ua44qW6JKclsyZ/4hu//VXH/wCiT76h2NP/ABX0JdtU/wAn9SPccSmk9OaR/lSs31mpKnFbJHHUk92RamRNu7Jdgbi+IdwYYeuth5zD/DXv9p29vSseIxkKWi1ZqoYSdTV6I7RwHgcFjEIoE0jqxO7OfFj3n/sV4lWrKrLNJnr06UaatEsqrLBQCgFAKAUAoBQCgFAKAUAoBQCgKfj/AGZtb4YniBbGBIPNcexh3eo5FXUq9Sl8rKqlGFT5kc2455J5ky1tIsq9yP5j+4+i37K9Kl7Ri9Jqx59TASXyO5pHE+CXNscTQSR+tkOn3MPNPuNboVYT+V3MU6U4fMivqwgKHBQCgM1raySnTGjyN4IhY/QK5KSjq3YkoylsjbuDeTO9nwZFWBfGQ5bHqRd/pxWOpj6UdtTXTwNSW+h0Xs75PLO0w7Lz5B+fIAQD4qnQe05Prrzq2NqVNFovA30sJThruzb6xmoUAoBQCgFAKAUAoBQCgFAKAUAoBQCgFAKA/CKAq7zs3ZzbyW0LHx5S5+kDNWxr1I7SZXKjTlukVkvk94c3+7AeySQfU1WrG11/IqeEovgeE8nXDR/u+fbNKf5q68dX/wAvsgsHRXAnW3Y6wj9G1i/zJr/ezVbxNZ7yZNYekv4ouYYVQaUUKPBVAH0CqW29y1JLYyVw6KAUAoBQCgFAKAUAoBQCgFAKAoW4yyXdxG2TFFBFIAkbM+WaQNsuS3ojYCr+yTpxa3baKe0tNp7JHm27ZWkhj0u5WQhVk5Egj1t6KM5GFY+Brrw1RXvw8dQsRB2txJkvHohMYAJHcFQ/LhkdYy+NPMZRhdjnc7DeoKjLLm4dSTqxUspV2HajXezwFZdCiMR/ksuQx16y507KcDBOAe7NWyw9qSlpx4orjWvUcenAhX/alorS6nSRpHWZ1jBspE5OAh5coI7gfSbGScVOOHUqkYtW01138UQlXtTlJO/lsXq9o4fxWoSrzn0JrtpV8/OADqXzc92etUdhLW1tPFF3ax0vx8CRc8Yijd4zrLpGJGVYnc6GYqCAoOo5B2G9RVOTSfPQk6iTsVHZXtQJ7YyzkoU1tI7QvHGFEjgaWYYYhQMgEnNXV8Pknljxtx1KqNbNC8vEn8N7SQTyCJTIrspZBJBJHrUdSmsDUPZVc6E4q7+zuTjVjJ2IHbW5uraJ7mGdFReWOU1vqJLSKhOvUP0s4x3VZho05yUJLnrfw6FeIlOEc0Xy4eJJHEmtMR3MxuJXyyLDaNqCKBklELHAP5xx1xUMiqawVl4v/wAJ53DSTu/Bf+kiTtHbLClxzMo50ppRmdnyRoVANRYEEEYyMGoqhNycbaok6scubmYp+1VvGiPJzY1dioMltKgDDufK+b6s9cHFSWHm20rO3iiLrwSTenkZ+GcfhuGdF1qyAMyyxPEdBzhwHAyux3qM6MoJN8eWpKFWMnZfoj2vau2kdEVnHMOmN2hkWORvCOQjSx22337qlLDzSb5b66ryOKvBuxE4Ff8AJa+587NHBMAHlYeahhjcjIA72NSqwzKGVatcOrIwllzZnojL2f4yss0itNIXfz4opLZoFEQJAMYcZc7jUcnu2ArlWk4xTSWm7Tvr4inUTk7v7WMkva62VsZkZdYj5qwSNFrLadPMC6T522xriw02vva6v9Drrwv/AK0MltxPVeSx80hY4gTE1uyYOo5lErbMp6bbbVyVO1NO273v9rHVO82r7cPye+H9o4JydHM0hS3NaCRYiq9SsjAKR76ToTjv9L6/Q7GrGW3+jHZdqbaZ0jVnHMzymeGRElwM/i3YANtvt1pLDzim3w312ORrRk7Iu6pLRQCgFAKAUBr0Fs44hcyaG0NbQqraTpLBpcgHvIyNvXWhyXYxXi/wUpPtG/BFJFwyVeE2kQicOstuzpoOoYnDOWHUd5NXupF4iUr6WfoUqDVGKty9SRxiF0uy9mt0s7yRc0co/BZFGkMzM40ghNsqQcjpUabTp2qWtZ25r+vmSmmp3he/HkTYGaHiU5aKUpPHAEkSJmQFOYGDsNk9IdardpUVZrRv8E1eNV6b2K264ZM1lxRBG2uS4laNdJBddMOCueoOk49lWxqRVSm77JX+5VKEnCorbt+iJvHrh54LedIJ8RXMUjxmFll0JkMRGdz199QpJRnKLa1TW+n1J1G5RUkno11PPCrmR+JPK1vOkckCJGzwsPRZ2Jf4vrsDg9PGk4pUVFNXTYhJuq3Z2aKq3sppOGyWYglE0Tl9LxlUlAuTKFRz5rZXwq1ziqyqXVn9tLFShJ0nC2q/dy35r311ayLBNEluZHkaaIxnU0ZjEaA7t6WSRt5vWqrKlCSbTb5a8dy67nOLSatzJnby2eWxlSNWdiYsKoJJxNGTgD1An3VDCyUaqb8fRncTFyptLw9UVnaKwK3wuHS5eFoBHqtXmDo6uzYZYiGKEN69xVtGd6WVNXvfW35IVI2qZmna1tP9GKSy5HwK5gt7hoYpLgyRMrNODMCObpclmOcnHXD9K6pZs8JSV3bXhpwONZcsop2V9OOvEndoGa8itWSGUAXkDMrxFWCKxy7KdwvrNV0rU5STa+Vkqt5xjZPdHnjPC5Zru5CAgScP5SyYIXmGSXbV47g++u06kY0434Sv6CcHKcrcY29SETLdw2loLWaFopIGlZ4tMcYhIJ5b9HzpwNOeu+Kn7tOUp5k7p25u5HWcYxy2tbysfnE+FTyLxDREzE3UEqIRgTJGtuzBSdjnSR7RikKkU4XfBrpe52UZNSsuK/BLm5l/cwSJDNCkCTFnmiMZLypy1RQdzjqT02G9RVqUJJtO9ttdg71JppNWvv4lDc3EkfD7a0a2ljaKa3WVmTTH5sy4KP0k1HB83PU5q9KLrSmpJ3Tt9PsVNtU1C2zV/qX/ABjhcs1zeBFIElgIkcghTIWl83V47j6az06kYwhfhK/oXThKU5W4xt6mPmyXVg9kLeeGX4MY/PiKxhggXSJPRYHux3V2yhVVTMmr38focTcqeSzTt5HmSSS9+CQrbTQmGWKWVpIiipygfNjY+mWOw05GOtdSVLNLMndNK3icd6mWNmrNP6G6ViNYoBQGO5ZgrFdJbB0hmKqT3AkAkD3Guq19TjvbQruzPFWu7dZmUISzqVDFgNDsmxIGfRz0qytTVOeVeBClPPG7LQHPSqiw1u97USRSrCbGctIzrFiS3xJoBYkfjNhpGd8Vpjh1KObOtN9/0USrOMlHK9S+tJy6KzIY2YZMbFSy+o6SQfcaokrOy1Lk7rUr4OKyG9e1dECiISo6uSSC+jDAqMHOehPdVjprs1NPjYrU32jg1wuSo7qRp2j5WI1X+lLr5znBARBk4AzknG/TNQcUo3vryJKTzWtoQLTjEs9zJHFHHyYXEckjSkOX0Bzy0CkEDUo3I76slTjGCber1RFTlKTSWiLsMKoLQWHiPpoATjrQDNAFYHpvQFb2k4i9tbyTRqjmNS5V3K5VQScEA5bbp+2raMFOai+JXUk4xbRNtp9UaudtSq3XpkA1W1Z2Jp3VzNXDpTWnaKKS8lsgGEkShiTjS2ykhfWNa/TV0qElTVTgyqNZObhxQj7RxNetYgNzFj1lttP5p0+OrDA++joSVLtOAVZOp2fEmXN1IJY40i1K2S8hdVCKPAbszE42xjrvUIxWVtsm27pJEyoEjVZ+CSGa3Waa4uog5ffkIkbINSNLpUNJv0HiN61qrHLJxST8/sZnSeZZm2vI2osOmayGkah07/CgIvFuIx2sLzykhEGTgZJ3AAA7ySQPfU6cHOSiuJGc1COZmDhXEZZieZaywDGVaR4Tq9WEclT7a7OEY7ST+v5ORk3urGLi3HlgkWBY5Jp3UsIowuQgONbsxCoudsk9alTouSzN2XNkZ1VF5VqyXwu8eVS0kDwMGxocoSdgcgoxBG/j3GoTiovR3Jxk3urGtXUcE/ELhLzQ0cMMTRJKRoAbWZZNJ2JyAM91aYuUKMXT3bd7fZGd5ZVGp7JK35Ndt5c8MtEQosUl46yawdGgyTMiSAEEISFBGR3CtElatJvdR/C2KIu9GKWzb9Wbf2W4O1tJMdcARwh5MCsqIw1AuFLHTqGOmM6ayV6qmlo9OLNVGnlb28j87Qf1/hvy7n+A1KXdVPL1OVO8h5+hrR4W97JfF3tlkWd0Dyq5mgRQOU0TBxoXHnAgbknOa09oqahZO1uGz530KMjqOV7Xvx3XIuL95I7yUodUq8MJUgelIJGwQPWapgoumr7Zy2Tam7b5St7McE1raXCSWo2DO6K/OmDIRJHKxc6ySSTkbFe6ra1WzlFp/hcmtCulSuoyuvy+pgFhHbwcVmt4kSWKWRInRAGjjMUOrQe4AMxrudzlTjJ6Na+OrDioRnKK1RYSWNtDNw9rLSJJJMOUbJlgMbGRpd/P7jqPeagp1JRmqmy+zvwJOMFKDh/UQYuz1s0XFGMSkRvMIlx5sWmBW1RjorZxuPAVN1p5qeu9r+OpBUoWqabX9CYmi5uLKK7w0JsVkRZD5kk+VDFgdnYLuAf0iahrCE5Q3zW6InpKcVPbL9zDa8LM8N1BbuggjvFMKyM3JdVVWlhyN+VryMDI2NddRRlGUlq468/B9TihmjKMdr6cunQ2TsZdxyQuqQJBy5XjdIyDHrXGpkZQAwOfAd9Z8RFqSbd7q+u5fQknF2VrOxqHEUt5bLiFxchGuBJcRrrwWjKkrCkYPo9x265JrXDPGpCENrJ9eZmlkcJynvr/AKJ3FEae5tISYDH8E1olwrPE8mVDeaGAZwuMZzjJqFNqMJS1vfhvYlNOU4rS1uOxs/ZPh7W0BjaRJAJHKaM6UUnIjXJJwu4G/TFZa81OV0rf3c0UYOMbNmnM/KJ4nvhOITCQ/wDt302ze3BjQ/TWy2b4POKt13/Jmby/F5Sf02M3C4iktheOMPdT3DP8meMmFfcscY+muTacZ01/FL7PX1Z2C1jN8W/vsRbLhUl4s8hlto5xcSZldH58LJIdADawFXSBgYxg9+9SlUVNpWdrLTg9OhBQc03dXvvxRK7ZyGG4c27OuuFfwiY1zy4tQVZhvtLpLjv80Z7qjh1mgs3B+7fny6Eq/uy93ive6c+pZ3ljBHecMaFEAxKqsoG8YgYoM943z76qjObp1FJ8vrcslGKnTcfH0Zh7HW1vOhuZxG93z5NTOQXjkWRgiLndQAFwBXcRKcXkj8tl6bnKCjJZpfNcpTDA/DHu2I+HamPM1fjluRIQka94HRQg2x3VfearqC+T7WtuVJRdLO/m+9zoHFLKO4tmiuMaHUB/O04OxBB7iGxivPhNwnmhwNs4qUbSKPhPEJLe6a1kuVuIVgM3NfSHhCsBpmZfNIIJOTg7Gr6kIzhnUbO9rc+hTCTjPK3dWv06nmyvo4+KTmR1AuIIGt3LDS6pqDqjdCckHHvrsoN0FZbN3EZJVnd7pWNmbiEIxmWPdwg/GL6Z6J19I+HWsuSXIvzx5ni84XBMyvLDHIyegzxqxXv2JG1djUlFWi7BwjLVo/E4RbqroIIgshzIoiTDnxcY8730dWbad3oc7ONrW3PXD+FwW4IhhjiB9LlxqucdM4G9J1JT+Z3OxhGOyM0lsjMrsilkzoYqCVyMHSe7I22qKk0rLidaTdyJe8Dtp21y28MjdNTwoxx4ZIqcas4q0ZNEZU4Sd2kSxbIH5mhdenRr0jVoznTnrjO+KhmdrcCWVXuRIeB2qSc5beFZMk8wQoGyep1AZzU3WqNZXJ26kVTgndJEqK1RdWlFGs6nwoGpiACW8TgAZPhUHJvd7ErJGCx4RbwEtDBFGzekUiVSfaQKlKpOWkm2cjCMdkZhZxgOOWmJCTINAw5I0kv+lkbb1zNLTXYZVrpuYrvhMEyLHJDG6LjSjRqyrgYGkEYG221djUnF3Tdw4Ras0JuEwPGIWhjaJcaYzGpQY6YXGBRVJqWZN3DhFq1tDPbWyRKEjRUUdFVQqj2AbCoyk5O7OpJKyIs3BbZ3MjW8LOwKs5iQsVIwQSRkjG1TVWaVk3Yi6cG7tIScEtmjWFreExqcrGYU0KSSSVXGAck/TRVZp5ru47OFrWViRZ2ccKhIkWNB0VFCqM9dhtUZScneTuSjFRVkefwdDyzFyo+W2dUehdBycnK4wcnemeV819TmWNrW0PUlnGwQMikIQyAqDoYbAr+iR4iik1ez3OuKe62I1zwO2lfmyW8Lybee0KFtum5GakqtSKspO3Ui6cG7tIkpZxqXIjQGTeQhB5+2PP8A0ttt6i5SdtdiWVctzzFw+FeWFiQcvPLwijl5GDo283I22o5yd7vfc5kjppsYm4NbmXnmCIyg5EnKTXnx1Yzmu9rPLlu7cjmSN721H4Gt+bz+RFzevM5Sa8+OrGc07WeXLd25Ds43vbUk3VskqGORFdG9JWUMp79wdjUYycXdEmk1Zka24PbxI0UcESI4IdFiUKwIwdQAwdvGpSqzk7tu5FQilZI9XPCoJI1ieGN41ACo0alVAGBpBGBtRVJp5k3c64Ras1oeYuDW6KqLBEqq4dVESAK46OABs3r6111Zt3bZzs47WPm/8ITfGyfrW++vpMkeSPn+0nzH4Qm+Nk/Wt99MkeSHaT5mWSe5VEdnlCvq0MZHw2k4bG++DtUVGm20ktDrlUSTbepi/CE3xsn61vvqWSPJHO0nzJDNdCITlpuUW0CTW+kt105z12P0VH4ebLpcleplza2PBnuNAl1y6CxQNzHxqABK5z1wQffTLC+WyuczVLZruxi/CE3xsn61vvqWSPJHO0nzLW04VxGVBJGlyyMMqwZyCPHrVMqlCLs7F0YV5K6uQr83Vu+iVpkbAOlpGBweh61ZDs5q8bFc3Ug7SbPFpPcSuscbys7HCqJGyT123pKMIq7SORlUk7JstJOCcTUFjHcgAEklnxgbk9aqVXDvS6LXTrrmU34Qm+Nk/Wt99X5I8kU9pPmTOGxXlyWEJnkK4LaXc4B6Z3qE3Sh81kTh2s/lueOIfC7dtEzTRtgHS0jA4OcHr6jSHZzV42ZybqQdpNkb8ITfGyfrW++p5I8kR7SfMy3M9zGQHeVSyq4zI4yrDKsN+hFRiqctkjspVI7tmL8ITfGyfrW++pZI8kc7SfMz2b3U2oRtM5VS7aXc4QdWO/QVGSpx3sSjKpLZsWMlzO4jiaZ3OcKsjknAJPf4A0kqcVeSVhGVSTsmzAb+Ybc2T9Y/31LJDkiPaT5gX8x2Esn6xvvpkhyQ7SfMtL3hnEIUMkq3CIuNTM7ADJAGd/Eiqo1KEnaNi2UK0Vd3Kv8ACE3xsn61vvq3JHkirtJ8zMJbkxmUPNywwUvzHwGIyATnY4qNqd8tlclmqWzXdg8tyqLIXmCOSEYyPhiuNWN98ZolTbtZXDlUSvd2MP4Qm+Nk/Wt99SyR5Ij2k+Y/CE3xsn61vvpkjyQ7SfMjVIgKAv8AjP8AUOH/AP2f41Z6fez8vQ0Ve6h5lBWgzm88Iv40sraCf+r3D3Mcp/QbMBjlHrQnPsJrBUg3VlKO8bNfe68zdCaVOMZbO/41K/jfDntbHkSekl7ID4EciIqw9RBBHtq2lNTq5lxivVldSDhScX/l+EatWoymwdjhvd/8Dc/urWfEfw/7I04b+X/Vmv1oMwoC/wCNj8h4f8m5/jVnpd7Py9DRU7qHn6lBWgzmzdmI42tL8SuY002+XEfMI/HjHm5Gd8Dr31lrtqpDKrvX0NeHt2c7+BQ30UaPiKQyJgec0XLOe8adTfXWiDk17yt9zNNRT913I9SImwds/wCkt/8Ag7b+GKz4baX/AGfqaMRvHojX60Gc23sNf/BI7i6I2VreM7Zyjy6pB70Qj31jxUO0lGHV/bQ2YWWSMpdCw4Xa/gqeeX9G4it4T1zG7rM7fqQoz/iVXUl28Yx8G36epZTj2Mm/FJevoap2ltuVd3Ef6M0gHs1Ej9mK2UZZqcX4IyV45akl4kG29NflD6xU5bMrjujZO3Vtbi6umWdzLzWzEbbC5Lbjmaz0Gd9O+O6s2FlPs4prS29/xY1YlQzyd9b7WNXrUZDYexJLSvCwzbyRt8JycBI1Grm57mQ4I9Zx31nxOkVJbp6deXmaMNrJxezWv78j87bllueVgLFEirbgHKmHGVcH84vnUT4k+FMLZwzcXv1/0MTdTy8Ft0NfrQZxQCgFATbriLSQwwkALDzNJGcnmNrOr2HwqEYJScudvsTlUcoqPIhVMgTLjiDPBFAQNMTSMp3yTJoznu20CoKCUnLnb7E3NuKjyv8AcmcT7RS3FvDbyBSIT5r4OthjSAxzg4GAPYKhChGE3NcSc68pwUXwKerikm8L4k1vzdIB5kTwnOdlkABIx37VCdNTtfg7k6dRwvbirEKpkBQEy74i0kMMJAAhDhSM5PMfWdXv8KhGCjJy5k5VG4qPIh1MgWfCOL/B0ljaJJUmCB1cyD0G1rgoykb+vuqqpSztNOzRbTq5E1a6ZEv7hJG1JEsIxjQjSMM775kZjn391ThFpau/98CE5JvRWI9SIl3e8eWZFElrCzrEsSy65wwCLpVsB9OR16YqiNFxekna97afoulWUlZx1ta+v7KSrykmpxJhbtbALpeRZC2+rKqygeGPOJqDppzz+FiaqNQyEnjHaCW6jgifSBAulSucscKup992wqjPqqNOjGEm1xJVK0ppJ8CNxniTXUzzuFVnIJC5xkKFyM+OM++pU6apxUVwI1KjnLMyHG2CD4EH6Km1cgnZ3LjjPHEuTI5tYklkOoyrJPnJOSQrOV36dO+qadFwsszsuGn6LqlVTu8ur6/spquKSdBxRo4JIFCgSspkffWyr6MeegXPnes4qDppzUnw/tyxVGoOK4n7d8VaWCKF1U8nUEk31hG35Z3wVB3HhXI01GTkuP8AbiVRyiovgQKsKxQCgFAKAUAoBQCgFAKAUAoBQCgFAKAUAoBQCgFAKAUAoBQCgFAKA//Z">
            <a:extLst>
              <a:ext uri="{FF2B5EF4-FFF2-40B4-BE49-F238E27FC236}">
                <a16:creationId xmlns="" xmlns:a16="http://schemas.microsoft.com/office/drawing/2014/main" id="{EAB0E1E9-C988-4412-804A-A81E1F6757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800"/>
          </a:p>
        </p:txBody>
      </p:sp>
      <p:sp>
        <p:nvSpPr>
          <p:cNvPr id="3075" name="AutoShape 4" descr="data:image/jpeg;base64,/9j/4AAQSkZJRgABAQAAAQABAAD/2wCEAAkGBxMQEhUSExMVFRUXFxgYFRUWEBUXGBcWGRcWFhcYFhgZHyggGBolHhkaITEhJikrLi4xFx8zODMtNygtLisBCgoKDg0OGxAQGy8mICItLS0tLi0wMi0vLy8wLS0vLSswLy0rLS0wLS0tKy0tLS0vLS0tLS0tLS0tLS0tLS0tLf/AABEIAOkA2AMBEQACEQEDEQH/xAAcAAEAAgMBAQEAAAAAAAAAAAAABAUDBgcCCAH/xABNEAACAQMCAwMGCAoHBgcAAAABAgMABBESIQUTMQZBUQciMmFxgRRTcnORscHRFSMkQlKTobKzwjM0NWJjgpIXRHSi0/AWQ1Rkg4SU/8QAGgEBAAMBAQEAAAAAAAAAAAAAAAIDBAEFBv/EADQRAAIBAgQDBQgCAgMBAAAAAAABAgMRBBIhMUFRcRMzYYGxBSIjMpGhwdFC8FLhFHLxFf/aAAwDAQACEQMRAD8A7jQCgFAKAUAoBQCgPMjhQSxAA3JJwAPWaJXBqfFvKHaQ5WMmdv7nof6zsfdmtcMFUlvoZ5YmC21NYvPKDdSf0YSIeoa2+ltv2Vqjg6a31KniJPbQrX4zdSenPKfY5UfQuBVnZQWyRzNJ7sLqbqSfaSfrpojpKhjx0qLZJIs7a4lX0ZHHsdvvqtxi90TTZbWvG7herBh4Mo+sYNUypQZJSZc2naBTs6lfWNx9HX66plRfAmplvDOrjKkEeo1S01uTuZK4BQCgFAKAUAoBQCgFAKAUAoBQCgFAal2v7eQWGY1/Gz/Fqdl+cb832dfrrXh8HOrrsjLXxUKWm7OT8a7SXN+2ZpDpztGvmxj/AC9/tOTXrU6EKS91efE82VWdV+8/IwQJXWyyKLCBKrbLkifClQbLEifDHVbZNInwxVBskTooag2SsS44Kg2dsZ1t6jmO2MsUZQ5UkHxFcbT3OltacU7pNv7w6e8d1Uyp8iSlzLMHNVEj9oBQCgFAKAUAoBQCgFAKAUAoDlvlA8omktbWbb9JJx3eKxHx8W+jxr1cJgr+/U+n7PNxWMt7sPqcsBJOSck7knqT669U8zdlzwPhslzKkMYyzHbwA6kk9wAqirUUIuTNVKDk7I7HwbsJawKNa85+9n6Z9SdAPbk+uvGqYupJ6aI9SGHjFa6ku97IWkgwIhGe5o/Nx7uh94qEcTUXG5N0ovgaRxPhD2snLbcdVYdGXx9R9VboVFON0UuOV2PUCUbOosYI6rbJIsYIarbJE+GCq2yViWltUMx2x6NtTMLGGW3rqZyx+W1y0Rx1Xw8PZSUVIJ2LmKQMAQcg1S1Yme64BQCgFAKAUAoBQCgFAKA5d5Ue2xXVZW7YPSeQHp/hqfHxPu8cepgsJf4k/L9nm4zFW9yPmcor1jyzJCN64yUdzqPkbgUyXDn0lRFHqDFif3RXl+0W7RR6mCWrZ1OvKPQFAa324iBijbvD4HsIOfqFacM/eaK6mxrFutamVotLdKqbJItLaOqmySLS3hqpskkTFjAqFyR601wGKWHNSTOFdcw1YmcI1rdGFv7p6j7R66lKOZHE7F+jAgEbg9DWcmftAKAUAoBQCgFAKAUBqvlD7T/ALfzD+OlysQ/R285z6lyPeRWvCYftZ67Lf9GbFV+yhpuzgTsSSSSSTkknJJPUmvfPDbuflDhmt64ycdzcOwnHRZXAds8txokx1A6hgO/B/YTWLFUu0hZbo3YepkkdugmWRQ6MGUjIYHII9RrxGmnZnqJ32PZONzXDpo3afiyzyBEOUTO/czHqR6h0+mt1Gm4q73ZROV3oQ7YVYziLW2FVSJouLRapkSRbRLtVLJnuuAUAoCHdrU4nGU90tXRIMzcDvtLcpjsfR9R8PfXKsLrMjsXwL6s5MUAoBQCgFAKAUB+MwAydgOpoD517a8eN9dvLnzB5kQ8EUnB9+7e+vo8NR7Kmo8eJ4OJq9pNvgUVXmcUBNsbOR/Qjdvkxs31CoSlFbsshGT2Re2nALtultP8AqXH1is8q1NfyX1NkKc+TNh4Tw7iUH9FHOg7wNh71O1ZpzoS3aNMI1FsWU9rxGYYlWZh4EgD3gbVWpUY7WLLTe5GNs8TaXUq3gfCp5lJXRy1iwtFJIA3JOAPXVciaNjs+Eyd4C+0/dWaVSJYost4LIL1Of2VU53JWJIqB0/aAUAoCLdmpxOMpro1dEgypnbByNiNx7atRE27hd5zo1fv6N6mHX7/fWSccsrFsXdEuoHRQCgFAKAUAoDUPKlxj4NYuqnDzHlL7Du5/0gj/ADCtmBpZ6qvstTLjKmSm/HQ4NXvHhigFAfSnZf8Aqdt8xF+4tfNV+8l1Z9FS+SPQtKqLBQCgNC7Xn8qPyF+2t+H7soqfMY+DN+Nj+Wv1iu1PlYjudBrzy8UBi5mGIrttDhlFcOigPLviu2BX3UtWRRFlRcvV0URZVXDVaiDLDsle6ZGiPRxkfKH3j6qrxEbxuSg9bG3VjLRQCgFAKAUAoDjXlo4hruooB0ij1H5Tn7lX6a9n2bC0HLmeT7QneajyOeV6J54oBQHXOA+VC1ighheKfKRohIVCCVUKSPOBxtXkVfZ9SUnJNanq08dTjFJpmz8J7dWVy6xpIwdjhVaJxk+GcY/bWWphKsFdrQ0wxNObsmbLWY0CgOe9sm/Kz8hftr0MP3ZnqfMYuCP+Oi+Wv7wqVT5WI7nR6800CgKy5mxIR7PqFWxWhFmSO5rjiLns3NcynbmCW4qSicuQJ5qsSOFbcS1YkRK24kq1IgyNa3fKlST9FgT7M7/szUpRzRaOJ2Z08GvLNIoBQCgFAKAUB87dvbrm8QuW8JCg/wAgEf8ALX0eFjloxXgeDipZqsmUFXmcUAoADQGz9hW/Lrb5wfUay4rupdDXhn8SJ9A18+e2KA07tN2ennuDJGF06VG74ORnO1bKNaEYWZTODbujFwvs3cRyxswXCupPn9wIJrs68HFpCMGmbtWIuFAVN7ZSNIWXGDjG/qFXRnFKzItO54Wxl8B/qpniLMxXStHjV35xv4VKLT2OPQhvcVNROXIss9TSIkGaWppHGyBPJU0iLK+d6sSIs6pwSfmW8T95jXPtwM/tryqitNo0xd0ibUCQoBQCgFAKA+Y+NPquJ28ZZD9Lsa+npK0F0R87V+d9SHUysUAoBQGw9gm/L7b50fUaz4ruZdDRhe9j1PoevnT3hQCgFAKAUAoBQFD2okxy/wDN/LWigtyEzXmnrRYruR5J6kkcuRZZqkkcuQppamkRbIM0lTSINnUOxUmqyhPqYfQ7D7K8zEq1Vmql8qLyqCwUAoBQCgFAfMPFlxPMPCWQf85r6in8i6I+dqfO+pFqRWKAUAoC+7B/2ha/Oj7aoxXcy6GjC97E+iq+cPeFAat2h7ZrZzGExFzpDZDgdc92PVWqlhnUjmuUzrZXaxGse3qSyJHyWGtlXPMG2ogZ6eupSwbim7nFWTdrG5VjLxQGv8T7TrBK0RjJ0431AdQD4eutEMO5RvcrdSzsRx2yX4o/6x91S/4r5nO0KvjfHBcaMKV056tnOcfdVtKlkuRlK5UNPV1iNzC89dscuRpJqkkRuRZZakkRbIcstTSItnWOwQ/IIf8AOfpkevKxXev+8DXR+RGwVnLRQCgFAKAUB839sbblX1yn+M59zHWP2EV9Jh5ZqUX4Hz+IjlqyXiU9XFIoBQCgL7sJ/aFr86PtqjFdzLoaML3sT6Kr5w94UByDylvi/PzafzV6+DXwvMwYh/EKvs9J+UwfOx/vrVtVe4+jIwfvI7nXhnoigOY9sJcXko+R+4tenh18NGWo/eZUierrEbn7z6WFzwZ6WFzG81dscuYHmqSRG5GkmqSRFsiSy1JIg5HbuyMOiyt1PXlKT7WGr7a8Wu71JdT0KStBFvVJYKAUAoBQCgOH+V+w5d/zMbSxq2f7y+Yf2Bfpr3PZ870rcmePjoWqX5mj1uMIoBQCgL7sJ/aFr86PtqjFdzLoaML3sT6Kr5w94UBxfyqPjiB+aj/mr2sCvg+bPLxbtV8kU/ZuX8qt/nov31q2svcl0ZClL3l1PoCvAPXFAck7cS4vph8j+Glethl8Jf3iYqr99lIJqvsQufvOpYXPJmpYXMbTV2xy5geau2ItmCSapJEHIx28ZmkSJeruqD2sQPtqTeVOT4Fd8ztzPoqKMKoUdAAB7AMV863d3PaR7rgFAKAUAoBQGgeWPhXNtFnA3hff5D4U/wDNp/bXoezqmWpl5mHHU80M3I4tXtHjigFAKAvuwn9oWvzo+2qMV3MuhowvexPoqvnD3hQHDvK62OIn5qP+avc9nr4Pmzx8d3vkUXZmX8rtvn4v4i1orL4cuj9CijL349UfR1fNnvigOL+UCXHEJx8j+GlezhV8Ff3iedXl8RmvietFirMfvPpY7mPJnpY5mPDTV2xFyMLzVJIg5EeSapJFbmbZ5KeHfCL4SEebApcn++fNQfWf8tZMdPJStzNGDjnqX5Hbq8Q9cUAoBQCgFAKAwX1qs0bxOMq6lWHqYYNSjJxakuByUVJWZ818b4Y9pPJA/pIxGfEdVYeojB99fS0qiqQUlxPnqkHCTiyFUysUAoC+7Cf2ha/Oj7aoxXcy6GjC97E+iq+cPeFAcN8r/wDaB+aj/mr3fZ/c+bPGx/e+RrfZj+uW3z8P8Ra01u7l0foZ6PeR6o+lq+ZPoRQHCvKTJjiU/wD8f8JK93Br4MfP1PHxUrVX/eBrQmrTlKM5+8+mU7nPJnrtjmc8NPXcpFzMTTV2xByMZaunDvXkz4D8Ds1LDEk34x/EAjzF9w/axrwMbW7SppstD3MJS7OnruzbayGkUAoBQCgFAKAUBznyudmOdGLyMefEMSgfnRddXtX6ifCvR9n18suzez26mDHUc0c64ehx2vZPIFAKAsuzfEFtrqGdwxWNwxC4yQPDJA/bVdaDnTcVxLaM1Cakzqn+1y0+Juf9MX/Uryv/AJtTmvv+j0/+fT5Mf7XLT4m5/wBMX/Up/wDNqc19/wBD/n0+TOdduuOx390Z41dV0KuHCg5Gc+iSMb+NejhaLpU8rMGJqxqzzIr+zbYu7Y/48X8Rasrd3Lo/Qro95Hqj6Xr5k+hFAcZ8sfCHS5F0FJjkVVLAbB12wfDIxj2GvZ9nVU4ZOKPJx9N583A57qr0TAfu+M93jQH5mhwUAoDb/Jr2Z+G3Idx+JhIZ8jZm6qn2n1D11jxmI7KFluzZhKHaTu9kd5rwT2hQCgFAKAUAoBQCgPxhkYO4PUUBwvyjdjzYymaJfyeQ7Y/8tj+YfV4H3d2/u4PFdrHLL5l9zxsXhnTeZbM0ytpiFAKAUAoBQGS3mKOrjqrBh7QciuNXViUXZ3Pp6zuVljSRTlXVWU+pgCPrr5eUXFtPgfRxakrozVw6eXQMCCAQeoIyD7qJ2BCTglspyLeAHxEEYP04qx1Zv+T+pBU4LWyOb+W9QPggAAGJtgMfE16Xsz+fl+Tz/aP8fP8ABy6vUPMFAWHAeDy3sywRDLN1Pcq97N4AfcO+q6tWNOOaRZSpupLKj6H7P8GjsoEgiGy9SerMerN6z9wr52rVlVk5SPepU1TjlRY1WWCgFAKAUAoBQCgFAKAwXtok0bRSKHRhhlPQipRk4u63OSipKzOF9uexMnD2Lpl7cnzX70z0WTw9R6H27V7uFxcays9zxcThnSd1salWsyCgFAKAUAoDpvk27eJAgtLptKj+ilPQA/mP4DwPTu2xXmYzBuTzw80elhMUorJM6vBOsihkZWU9CrAg+wivJaadmemmnsZK4dBNAck8tlyjtaqrqxUS6gGBK55WMgdOh+ivX9mxaUr+H5PL9oNPLbx/BzKvTPNLDgfBZr2UQwrqY9T0VR+kx7h/2Krq1Y045pFlOlKo7RO9dkey8XDotCec7YMkhG7n7FHcPtrwMRiJVpXe3BHuUKEaUbLcvqoLhQCgFAKAUAoBQCgFAKAUB4miV1KsoZSMFSAQQeoIPWuptO6ONJqzOVdsfJgQTNZbjqYCdx82x6j+6fpPSvVw/tD+NT6/s82vgf5U/ocymiZGKupVgcFWBBB8CDuK9RNNXR5rTTszxQ4KAUAoBQGa2u5It43dPkOy/Ua44qW6JKclsyZ/4hu//VXH/wCiT76h2NP/ABX0JdtU/wAn9SPccSmk9OaR/lSs31mpKnFbJHHUk92RamRNu7Jdgbi+IdwYYeuth5zD/DXv9p29vSseIxkKWi1ZqoYSdTV6I7RwHgcFjEIoE0jqxO7OfFj3n/sV4lWrKrLNJnr06UaatEsqrLBQCgFAKAUAoBQCgFAKAUAoBQCgKfj/AGZtb4YniBbGBIPNcexh3eo5FXUq9Sl8rKqlGFT5kc2455J5ky1tIsq9yP5j+4+i37K9Kl7Ri9Jqx59TASXyO5pHE+CXNscTQSR+tkOn3MPNPuNboVYT+V3MU6U4fMivqwgKHBQCgM1raySnTGjyN4IhY/QK5KSjq3YkoylsjbuDeTO9nwZFWBfGQ5bHqRd/pxWOpj6UdtTXTwNSW+h0Xs75PLO0w7Lz5B+fIAQD4qnQe05Prrzq2NqVNFovA30sJThruzb6xmoUAoBQCgFAKAUAoBQCgFAKAUAoBQCgFAKA/CKAq7zs3ZzbyW0LHx5S5+kDNWxr1I7SZXKjTlukVkvk94c3+7AeySQfU1WrG11/IqeEovgeE8nXDR/u+fbNKf5q68dX/wAvsgsHRXAnW3Y6wj9G1i/zJr/ezVbxNZ7yZNYekv4ouYYVQaUUKPBVAH0CqW29y1JLYyVw6KAUAoBQCgFAKAUAoBQCgFAKAoW4yyXdxG2TFFBFIAkbM+WaQNsuS3ojYCr+yTpxa3baKe0tNp7JHm27ZWkhj0u5WQhVk5Egj1t6KM5GFY+Brrw1RXvw8dQsRB2txJkvHohMYAJHcFQ/LhkdYy+NPMZRhdjnc7DeoKjLLm4dSTqxUspV2HajXezwFZdCiMR/ksuQx16y507KcDBOAe7NWyw9qSlpx4orjWvUcenAhX/alorS6nSRpHWZ1jBspE5OAh5coI7gfSbGScVOOHUqkYtW01138UQlXtTlJO/lsXq9o4fxWoSrzn0JrtpV8/OADqXzc92etUdhLW1tPFF3ax0vx8CRc8Yijd4zrLpGJGVYnc6GYqCAoOo5B2G9RVOTSfPQk6iTsVHZXtQJ7YyzkoU1tI7QvHGFEjgaWYYYhQMgEnNXV8Pknljxtx1KqNbNC8vEn8N7SQTyCJTIrspZBJBJHrUdSmsDUPZVc6E4q7+zuTjVjJ2IHbW5uraJ7mGdFReWOU1vqJLSKhOvUP0s4x3VZho05yUJLnrfw6FeIlOEc0Xy4eJJHEmtMR3MxuJXyyLDaNqCKBklELHAP5xx1xUMiqawVl4v/wAJ53DSTu/Bf+kiTtHbLClxzMo50ppRmdnyRoVANRYEEEYyMGoqhNycbaok6scubmYp+1VvGiPJzY1dioMltKgDDufK+b6s9cHFSWHm20rO3iiLrwSTenkZ+GcfhuGdF1qyAMyyxPEdBzhwHAyux3qM6MoJN8eWpKFWMnZfoj2vau2kdEVnHMOmN2hkWORvCOQjSx22337qlLDzSb5b66ryOKvBuxE4Ff8AJa+587NHBMAHlYeahhjcjIA72NSqwzKGVatcOrIwllzZnojL2f4yss0itNIXfz4opLZoFEQJAMYcZc7jUcnu2ArlWk4xTSWm7Tvr4inUTk7v7WMkva62VsZkZdYj5qwSNFrLadPMC6T522xriw02vva6v9Drrwv/AK0MltxPVeSx80hY4gTE1uyYOo5lErbMp6bbbVyVO1NO273v9rHVO82r7cPye+H9o4JydHM0hS3NaCRYiq9SsjAKR76ToTjv9L6/Q7GrGW3+jHZdqbaZ0jVnHMzymeGRElwM/i3YANtvt1pLDzim3w312ORrRk7Iu6pLRQCgFAKAUBr0Fs44hcyaG0NbQqraTpLBpcgHvIyNvXWhyXYxXi/wUpPtG/BFJFwyVeE2kQicOstuzpoOoYnDOWHUd5NXupF4iUr6WfoUqDVGKty9SRxiF0uy9mt0s7yRc0co/BZFGkMzM40ghNsqQcjpUabTp2qWtZ25r+vmSmmp3he/HkTYGaHiU5aKUpPHAEkSJmQFOYGDsNk9IdardpUVZrRv8E1eNV6b2K264ZM1lxRBG2uS4laNdJBddMOCueoOk49lWxqRVSm77JX+5VKEnCorbt+iJvHrh54LedIJ8RXMUjxmFll0JkMRGdz199QpJRnKLa1TW+n1J1G5RUkno11PPCrmR+JPK1vOkckCJGzwsPRZ2Jf4vrsDg9PGk4pUVFNXTYhJuq3Z2aKq3sppOGyWYglE0Tl9LxlUlAuTKFRz5rZXwq1ziqyqXVn9tLFShJ0nC2q/dy35r311ayLBNEluZHkaaIxnU0ZjEaA7t6WSRt5vWqrKlCSbTb5a8dy67nOLSatzJnby2eWxlSNWdiYsKoJJxNGTgD1An3VDCyUaqb8fRncTFyptLw9UVnaKwK3wuHS5eFoBHqtXmDo6uzYZYiGKEN69xVtGd6WVNXvfW35IVI2qZmna1tP9GKSy5HwK5gt7hoYpLgyRMrNODMCObpclmOcnHXD9K6pZs8JSV3bXhpwONZcsop2V9OOvEndoGa8itWSGUAXkDMrxFWCKxy7KdwvrNV0rU5STa+Vkqt5xjZPdHnjPC5Zru5CAgScP5SyYIXmGSXbV47g++u06kY0434Sv6CcHKcrcY29SETLdw2loLWaFopIGlZ4tMcYhIJ5b9HzpwNOeu+Kn7tOUp5k7p25u5HWcYxy2tbysfnE+FTyLxDREzE3UEqIRgTJGtuzBSdjnSR7RikKkU4XfBrpe52UZNSsuK/BLm5l/cwSJDNCkCTFnmiMZLypy1RQdzjqT02G9RVqUJJtO9ttdg71JppNWvv4lDc3EkfD7a0a2ljaKa3WVmTTH5sy4KP0k1HB83PU5q9KLrSmpJ3Tt9PsVNtU1C2zV/qX/ABjhcs1zeBFIElgIkcghTIWl83V47j6az06kYwhfhK/oXThKU5W4xt6mPmyXVg9kLeeGX4MY/PiKxhggXSJPRYHux3V2yhVVTMmr38focTcqeSzTt5HmSSS9+CQrbTQmGWKWVpIiipygfNjY+mWOw05GOtdSVLNLMndNK3icd6mWNmrNP6G6ViNYoBQGO5ZgrFdJbB0hmKqT3AkAkD3Guq19TjvbQruzPFWu7dZmUISzqVDFgNDsmxIGfRz0qytTVOeVeBClPPG7LQHPSqiw1u97USRSrCbGctIzrFiS3xJoBYkfjNhpGd8Vpjh1KObOtN9/0USrOMlHK9S+tJy6KzIY2YZMbFSy+o6SQfcaokrOy1Lk7rUr4OKyG9e1dECiISo6uSSC+jDAqMHOehPdVjprs1NPjYrU32jg1wuSo7qRp2j5WI1X+lLr5znBARBk4AzknG/TNQcUo3vryJKTzWtoQLTjEs9zJHFHHyYXEckjSkOX0Bzy0CkEDUo3I76slTjGCber1RFTlKTSWiLsMKoLQWHiPpoATjrQDNAFYHpvQFb2k4i9tbyTRqjmNS5V3K5VQScEA5bbp+2raMFOai+JXUk4xbRNtp9UaudtSq3XpkA1W1Z2Jp3VzNXDpTWnaKKS8lsgGEkShiTjS2ykhfWNa/TV0qElTVTgyqNZObhxQj7RxNetYgNzFj1lttP5p0+OrDA++joSVLtOAVZOp2fEmXN1IJY40i1K2S8hdVCKPAbszE42xjrvUIxWVtsm27pJEyoEjVZ+CSGa3Waa4uog5ffkIkbINSNLpUNJv0HiN61qrHLJxST8/sZnSeZZm2vI2osOmayGkah07/CgIvFuIx2sLzykhEGTgZJ3AAA7ySQPfU6cHOSiuJGc1COZmDhXEZZieZaywDGVaR4Tq9WEclT7a7OEY7ST+v5ORk3urGLi3HlgkWBY5Jp3UsIowuQgONbsxCoudsk9alTouSzN2XNkZ1VF5VqyXwu8eVS0kDwMGxocoSdgcgoxBG/j3GoTiovR3Jxk3urGtXUcE/ELhLzQ0cMMTRJKRoAbWZZNJ2JyAM91aYuUKMXT3bd7fZGd5ZVGp7JK35Ndt5c8MtEQosUl46yawdGgyTMiSAEEISFBGR3CtElatJvdR/C2KIu9GKWzb9Wbf2W4O1tJMdcARwh5MCsqIw1AuFLHTqGOmM6ayV6qmlo9OLNVGnlb28j87Qf1/hvy7n+A1KXdVPL1OVO8h5+hrR4W97JfF3tlkWd0Dyq5mgRQOU0TBxoXHnAgbknOa09oqahZO1uGz530KMjqOV7Xvx3XIuL95I7yUodUq8MJUgelIJGwQPWapgoumr7Zy2Tam7b5St7McE1raXCSWo2DO6K/OmDIRJHKxc6ySSTkbFe6ra1WzlFp/hcmtCulSuoyuvy+pgFhHbwcVmt4kSWKWRInRAGjjMUOrQe4AMxrudzlTjJ6Na+OrDioRnKK1RYSWNtDNw9rLSJJJMOUbJlgMbGRpd/P7jqPeagp1JRmqmy+zvwJOMFKDh/UQYuz1s0XFGMSkRvMIlx5sWmBW1RjorZxuPAVN1p5qeu9r+OpBUoWqabX9CYmi5uLKK7w0JsVkRZD5kk+VDFgdnYLuAf0iahrCE5Q3zW6InpKcVPbL9zDa8LM8N1BbuggjvFMKyM3JdVVWlhyN+VryMDI2NddRRlGUlq468/B9TihmjKMdr6cunQ2TsZdxyQuqQJBy5XjdIyDHrXGpkZQAwOfAd9Z8RFqSbd7q+u5fQknF2VrOxqHEUt5bLiFxchGuBJcRrrwWjKkrCkYPo9x265JrXDPGpCENrJ9eZmlkcJynvr/AKJ3FEae5tISYDH8E1olwrPE8mVDeaGAZwuMZzjJqFNqMJS1vfhvYlNOU4rS1uOxs/ZPh7W0BjaRJAJHKaM6UUnIjXJJwu4G/TFZa81OV0rf3c0UYOMbNmnM/KJ4nvhOITCQ/wDt302ze3BjQ/TWy2b4POKt13/Jmby/F5Sf02M3C4iktheOMPdT3DP8meMmFfcscY+muTacZ01/FL7PX1Z2C1jN8W/vsRbLhUl4s8hlto5xcSZldH58LJIdADawFXSBgYxg9+9SlUVNpWdrLTg9OhBQc03dXvvxRK7ZyGG4c27OuuFfwiY1zy4tQVZhvtLpLjv80Z7qjh1mgs3B+7fny6Eq/uy93ive6c+pZ3ljBHecMaFEAxKqsoG8YgYoM943z76qjObp1FJ8vrcslGKnTcfH0Zh7HW1vOhuZxG93z5NTOQXjkWRgiLndQAFwBXcRKcXkj8tl6bnKCjJZpfNcpTDA/DHu2I+HamPM1fjluRIQka94HRQg2x3VfearqC+T7WtuVJRdLO/m+9zoHFLKO4tmiuMaHUB/O04OxBB7iGxivPhNwnmhwNs4qUbSKPhPEJLe6a1kuVuIVgM3NfSHhCsBpmZfNIIJOTg7Gr6kIzhnUbO9rc+hTCTjPK3dWv06nmyvo4+KTmR1AuIIGt3LDS6pqDqjdCckHHvrsoN0FZbN3EZJVnd7pWNmbiEIxmWPdwg/GL6Z6J19I+HWsuSXIvzx5ni84XBMyvLDHIyegzxqxXv2JG1djUlFWi7BwjLVo/E4RbqroIIgshzIoiTDnxcY8730dWbad3oc7ONrW3PXD+FwW4IhhjiB9LlxqucdM4G9J1JT+Z3OxhGOyM0lsjMrsilkzoYqCVyMHSe7I22qKk0rLidaTdyJe8Dtp21y28MjdNTwoxx4ZIqcas4q0ZNEZU4Sd2kSxbIH5mhdenRr0jVoznTnrjO+KhmdrcCWVXuRIeB2qSc5beFZMk8wQoGyep1AZzU3WqNZXJ26kVTgndJEqK1RdWlFGs6nwoGpiACW8TgAZPhUHJvd7ErJGCx4RbwEtDBFGzekUiVSfaQKlKpOWkm2cjCMdkZhZxgOOWmJCTINAw5I0kv+lkbb1zNLTXYZVrpuYrvhMEyLHJDG6LjSjRqyrgYGkEYG221djUnF3Tdw4Ras0JuEwPGIWhjaJcaYzGpQY6YXGBRVJqWZN3DhFq1tDPbWyRKEjRUUdFVQqj2AbCoyk5O7OpJKyIs3BbZ3MjW8LOwKs5iQsVIwQSRkjG1TVWaVk3Yi6cG7tIScEtmjWFreExqcrGYU0KSSSVXGAck/TRVZp5ru47OFrWViRZ2ccKhIkWNB0VFCqM9dhtUZScneTuSjFRVkefwdDyzFyo+W2dUehdBycnK4wcnemeV819TmWNrW0PUlnGwQMikIQyAqDoYbAr+iR4iik1ez3OuKe62I1zwO2lfmyW8Lybee0KFtum5GakqtSKspO3Ui6cG7tIkpZxqXIjQGTeQhB5+2PP8A0ttt6i5SdtdiWVctzzFw+FeWFiQcvPLwijl5GDo283I22o5yd7vfc5kjppsYm4NbmXnmCIyg5EnKTXnx1Yzmu9rPLlu7cjmSN721H4Gt+bz+RFzevM5Sa8+OrGc07WeXLd25Ds43vbUk3VskqGORFdG9JWUMp79wdjUYycXdEmk1Zka24PbxI0UcESI4IdFiUKwIwdQAwdvGpSqzk7tu5FQilZI9XPCoJI1ieGN41ACo0alVAGBpBGBtRVJp5k3c64Ras1oeYuDW6KqLBEqq4dVESAK46OABs3r6111Zt3bZzs47WPm/8ITfGyfrW++vpMkeSPn+0nzH4Qm+Nk/Wt99MkeSHaT5mWSe5VEdnlCvq0MZHw2k4bG++DtUVGm20ktDrlUSTbepi/CE3xsn61vvqWSPJHO0nzJDNdCITlpuUW0CTW+kt105z12P0VH4ebLpcleplza2PBnuNAl1y6CxQNzHxqABK5z1wQffTLC+WyuczVLZruxi/CE3xsn61vvqWSPJHO0nzLW04VxGVBJGlyyMMqwZyCPHrVMqlCLs7F0YV5K6uQr83Vu+iVpkbAOlpGBweh61ZDs5q8bFc3Ug7SbPFpPcSuscbys7HCqJGyT123pKMIq7SORlUk7JstJOCcTUFjHcgAEklnxgbk9aqVXDvS6LXTrrmU34Qm+Nk/Wt99X5I8kU9pPmTOGxXlyWEJnkK4LaXc4B6Z3qE3Sh81kTh2s/lueOIfC7dtEzTRtgHS0jA4OcHr6jSHZzV42ZybqQdpNkb8ITfGyfrW++p5I8kR7SfMy3M9zGQHeVSyq4zI4yrDKsN+hFRiqctkjspVI7tmL8ITfGyfrW++pZI8kc7SfMz2b3U2oRtM5VS7aXc4QdWO/QVGSpx3sSjKpLZsWMlzO4jiaZ3OcKsjknAJPf4A0kqcVeSVhGVSTsmzAb+Ybc2T9Y/31LJDkiPaT5gX8x2Esn6xvvpkhyQ7SfMtL3hnEIUMkq3CIuNTM7ADJAGd/Eiqo1KEnaNi2UK0Vd3Kv8ACE3xsn61vvq3JHkirtJ8zMJbkxmUPNywwUvzHwGIyATnY4qNqd8tlclmqWzXdg8tyqLIXmCOSEYyPhiuNWN98ZolTbtZXDlUSvd2MP4Qm+Nk/Wt99SyR5Ij2k+Y/CE3xsn61vvpkjyQ7SfMjVIgKAv8AjP8AUOH/AP2f41Z6fez8vQ0Ve6h5lBWgzm88Iv40sraCf+r3D3Mcp/QbMBjlHrQnPsJrBUg3VlKO8bNfe68zdCaVOMZbO/41K/jfDntbHkSekl7ID4EciIqw9RBBHtq2lNTq5lxivVldSDhScX/l+EatWoymwdjhvd/8Dc/urWfEfw/7I04b+X/Vmv1oMwoC/wCNj8h4f8m5/jVnpd7Py9DRU7qHn6lBWgzmzdmI42tL8SuY002+XEfMI/HjHm5Gd8Dr31lrtqpDKrvX0NeHt2c7+BQ30UaPiKQyJgec0XLOe8adTfXWiDk17yt9zNNRT913I9SImwds/wCkt/8Ag7b+GKz4baX/AGfqaMRvHojX60Gc23sNf/BI7i6I2VreM7Zyjy6pB70Qj31jxUO0lGHV/bQ2YWWSMpdCw4Xa/gqeeX9G4it4T1zG7rM7fqQoz/iVXUl28Yx8G36epZTj2Mm/FJevoap2ltuVd3Ef6M0gHs1Ej9mK2UZZqcX4IyV45akl4kG29NflD6xU5bMrjujZO3Vtbi6umWdzLzWzEbbC5Lbjmaz0Gd9O+O6s2FlPs4prS29/xY1YlQzyd9b7WNXrUZDYexJLSvCwzbyRt8JycBI1Grm57mQ4I9Zx31nxOkVJbp6deXmaMNrJxezWv78j87bllueVgLFEirbgHKmHGVcH84vnUT4k+FMLZwzcXv1/0MTdTy8Ft0NfrQZxQCgFATbriLSQwwkALDzNJGcnmNrOr2HwqEYJScudvsTlUcoqPIhVMgTLjiDPBFAQNMTSMp3yTJoznu20CoKCUnLnb7E3NuKjyv8AcmcT7RS3FvDbyBSIT5r4OthjSAxzg4GAPYKhChGE3NcSc68pwUXwKerikm8L4k1vzdIB5kTwnOdlkABIx37VCdNTtfg7k6dRwvbirEKpkBQEy74i0kMMJAAhDhSM5PMfWdXv8KhGCjJy5k5VG4qPIh1MgWfCOL/B0ljaJJUmCB1cyD0G1rgoykb+vuqqpSztNOzRbTq5E1a6ZEv7hJG1JEsIxjQjSMM775kZjn391ThFpau/98CE5JvRWI9SIl3e8eWZFElrCzrEsSy65wwCLpVsB9OR16YqiNFxekna97afoulWUlZx1ta+v7KSrykmpxJhbtbALpeRZC2+rKqygeGPOJqDppzz+FiaqNQyEnjHaCW6jgifSBAulSucscKup992wqjPqqNOjGEm1xJVK0ppJ8CNxniTXUzzuFVnIJC5xkKFyM+OM++pU6apxUVwI1KjnLMyHG2CD4EH6Km1cgnZ3LjjPHEuTI5tYklkOoyrJPnJOSQrOV36dO+qadFwsszsuGn6LqlVTu8ur6/spquKSdBxRo4JIFCgSspkffWyr6MeegXPnes4qDppzUnw/tyxVGoOK4n7d8VaWCKF1U8nUEk31hG35Z3wVB3HhXI01GTkuP8AbiVRyiovgQKsKxQCgFAKAUAoBQCgFAKAUAoBQCgFAKAUAoBQCgFAKAUAoBQCgFAKA//Z">
            <a:extLst>
              <a:ext uri="{FF2B5EF4-FFF2-40B4-BE49-F238E27FC236}">
                <a16:creationId xmlns="" xmlns:a16="http://schemas.microsoft.com/office/drawing/2014/main" id="{5179CFAD-11DE-42E5-96AE-43351B6B1A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800"/>
          </a:p>
        </p:txBody>
      </p:sp>
      <p:sp>
        <p:nvSpPr>
          <p:cNvPr id="3076" name="AutoShape 6" descr="data:image/jpeg;base64,/9j/4AAQSkZJRgABAQAAAQABAAD/2wCEAAkGBxMQEhUSExMVFRUXFxgYFRUWEBUXGBcWGRcWFhcYFhgZHyggGBolHhkaITEhJikrLi4xFx8zODMtNygtLisBCgoKDg0OGxAQGy8mICItLS0tLi0wMi0vLy8wLS0vLSswLy0rLS0wLS0tKy0tLS0vLS0tLS0tLS0tLS0tLS0tLf/AABEIAOkA2AMBEQACEQEDEQH/xAAcAAEAAgMBAQEAAAAAAAAAAAAABAUDBgcCCAH/xABNEAACAQMCAwMGCAoHBgcAAAABAgMABBESIQUTMQZBUQciMmFxgRRTcnORscHRFSMkQlKTobKzwjM0NWJjgpIXRHSi0/AWQ1Rkg4SU/8QAGgEBAAMBAQEAAAAAAAAAAAAAAAIDBAEFBv/EADQRAAIBAgQDBQgCAgMBAAAAAAABAgMRBBIhMUFRcRMzYYGxBSIjMpGhwdFC8FLhFHLxFf/aAAwDAQACEQMRAD8A7jQCgFAKAUAoBQCgPMjhQSxAA3JJwAPWaJXBqfFvKHaQ5WMmdv7nof6zsfdmtcMFUlvoZ5YmC21NYvPKDdSf0YSIeoa2+ltv2Vqjg6a31KniJPbQrX4zdSenPKfY5UfQuBVnZQWyRzNJ7sLqbqSfaSfrpojpKhjx0qLZJIs7a4lX0ZHHsdvvqtxi90TTZbWvG7herBh4Mo+sYNUypQZJSZc2naBTs6lfWNx9HX66plRfAmplvDOrjKkEeo1S01uTuZK4BQCgFAKAUAoBQCgFAKAUAoBQCgFAal2v7eQWGY1/Gz/Fqdl+cb832dfrrXh8HOrrsjLXxUKWm7OT8a7SXN+2ZpDpztGvmxj/AC9/tOTXrU6EKS91efE82VWdV+8/IwQJXWyyKLCBKrbLkifClQbLEifDHVbZNInwxVBskTooag2SsS44Kg2dsZ1t6jmO2MsUZQ5UkHxFcbT3OltacU7pNv7w6e8d1Uyp8iSlzLMHNVEj9oBQCgFAKAUAoBQCgFAKAUAoDlvlA8omktbWbb9JJx3eKxHx8W+jxr1cJgr+/U+n7PNxWMt7sPqcsBJOSck7knqT669U8zdlzwPhslzKkMYyzHbwA6kk9wAqirUUIuTNVKDk7I7HwbsJawKNa85+9n6Z9SdAPbk+uvGqYupJ6aI9SGHjFa6ku97IWkgwIhGe5o/Nx7uh94qEcTUXG5N0ovgaRxPhD2snLbcdVYdGXx9R9VboVFON0UuOV2PUCUbOosYI6rbJIsYIarbJE+GCq2yViWltUMx2x6NtTMLGGW3rqZyx+W1y0Rx1Xw8PZSUVIJ2LmKQMAQcg1S1Yme64BQCgFAKAUAoBQCgFAKA5d5Ue2xXVZW7YPSeQHp/hqfHxPu8cepgsJf4k/L9nm4zFW9yPmcor1jyzJCN64yUdzqPkbgUyXDn0lRFHqDFif3RXl+0W7RR6mCWrZ1OvKPQFAa324iBijbvD4HsIOfqFacM/eaK6mxrFutamVotLdKqbJItLaOqmySLS3hqpskkTFjAqFyR601wGKWHNSTOFdcw1YmcI1rdGFv7p6j7R66lKOZHE7F+jAgEbg9DWcmftAKAUAoBQCgFAKAUBqvlD7T/ALfzD+OlysQ/R285z6lyPeRWvCYftZ67Lf9GbFV+yhpuzgTsSSSSSTkknJJPUmvfPDbuflDhmt64ycdzcOwnHRZXAds8txokx1A6hgO/B/YTWLFUu0hZbo3YepkkdugmWRQ6MGUjIYHII9RrxGmnZnqJ32PZONzXDpo3afiyzyBEOUTO/czHqR6h0+mt1Gm4q73ZROV3oQ7YVYziLW2FVSJouLRapkSRbRLtVLJnuuAUAoCHdrU4nGU90tXRIMzcDvtLcpjsfR9R8PfXKsLrMjsXwL6s5MUAoBQCgFAKAUB+MwAydgOpoD517a8eN9dvLnzB5kQ8EUnB9+7e+vo8NR7Kmo8eJ4OJq9pNvgUVXmcUBNsbOR/Qjdvkxs31CoSlFbsshGT2Re2nALtultP8AqXH1is8q1NfyX1NkKc+TNh4Tw7iUH9FHOg7wNh71O1ZpzoS3aNMI1FsWU9rxGYYlWZh4EgD3gbVWpUY7WLLTe5GNs8TaXUq3gfCp5lJXRy1iwtFJIA3JOAPXVciaNjs+Eyd4C+0/dWaVSJYost4LIL1Of2VU53JWJIqB0/aAUAoCLdmpxOMpro1dEgypnbByNiNx7atRE27hd5zo1fv6N6mHX7/fWSccsrFsXdEuoHRQCgFAKAUAoDUPKlxj4NYuqnDzHlL7Du5/0gj/ADCtmBpZ6qvstTLjKmSm/HQ4NXvHhigFAfSnZf8Aqdt8xF+4tfNV+8l1Z9FS+SPQtKqLBQCgNC7Xn8qPyF+2t+H7soqfMY+DN+Nj+Wv1iu1PlYjudBrzy8UBi5mGIrttDhlFcOigPLviu2BX3UtWRRFlRcvV0URZVXDVaiDLDsle6ZGiPRxkfKH3j6qrxEbxuSg9bG3VjLRQCgFAKAUAoDjXlo4hruooB0ij1H5Tn7lX6a9n2bC0HLmeT7QneajyOeV6J54oBQHXOA+VC1ighheKfKRohIVCCVUKSPOBxtXkVfZ9SUnJNanq08dTjFJpmz8J7dWVy6xpIwdjhVaJxk+GcY/bWWphKsFdrQ0wxNObsmbLWY0CgOe9sm/Kz8hftr0MP3ZnqfMYuCP+Oi+Wv7wqVT5WI7nR6800CgKy5mxIR7PqFWxWhFmSO5rjiLns3NcynbmCW4qSicuQJ5qsSOFbcS1YkRK24kq1IgyNa3fKlST9FgT7M7/szUpRzRaOJ2Z08GvLNIoBQCgFAKAUB87dvbrm8QuW8JCg/wAgEf8ALX0eFjloxXgeDipZqsmUFXmcUAoADQGz9hW/Lrb5wfUay4rupdDXhn8SJ9A18+e2KA07tN2ennuDJGF06VG74ORnO1bKNaEYWZTODbujFwvs3cRyxswXCupPn9wIJrs68HFpCMGmbtWIuFAVN7ZSNIWXGDjG/qFXRnFKzItO54Wxl8B/qpniLMxXStHjV35xv4VKLT2OPQhvcVNROXIss9TSIkGaWppHGyBPJU0iLK+d6sSIs6pwSfmW8T95jXPtwM/tryqitNo0xd0ibUCQoBQCgFAKA+Y+NPquJ28ZZD9Lsa+npK0F0R87V+d9SHUysUAoBQGw9gm/L7b50fUaz4ruZdDRhe9j1PoevnT3hQCgFAKAUAoBQFD2okxy/wDN/LWigtyEzXmnrRYruR5J6kkcuRZZqkkcuQppamkRbIM0lTSINnUOxUmqyhPqYfQ7D7K8zEq1Vmql8qLyqCwUAoBQCgFAfMPFlxPMPCWQf85r6in8i6I+dqfO+pFqRWKAUAoC+7B/2ha/Oj7aoxXcy6GjC97E+iq+cPeFAat2h7ZrZzGExFzpDZDgdc92PVWqlhnUjmuUzrZXaxGse3qSyJHyWGtlXPMG2ogZ6eupSwbim7nFWTdrG5VjLxQGv8T7TrBK0RjJ0431AdQD4eutEMO5RvcrdSzsRx2yX4o/6x91S/4r5nO0KvjfHBcaMKV056tnOcfdVtKlkuRlK5UNPV1iNzC89dscuRpJqkkRuRZZakkRbIcstTSItnWOwQ/IIf8AOfpkevKxXev+8DXR+RGwVnLRQCgFAKAUB839sbblX1yn+M59zHWP2EV9Jh5ZqUX4Hz+IjlqyXiU9XFIoBQCgL7sJ/aFr86PtqjFdzLoaML3sT6Kr5w94UByDylvi/PzafzV6+DXwvMwYh/EKvs9J+UwfOx/vrVtVe4+jIwfvI7nXhnoigOY9sJcXko+R+4tenh18NGWo/eZUierrEbn7z6WFzwZ6WFzG81dscuYHmqSRG5GkmqSRFsiSy1JIg5HbuyMOiyt1PXlKT7WGr7a8Wu71JdT0KStBFvVJYKAUAoBQCgOH+V+w5d/zMbSxq2f7y+Yf2Bfpr3PZ870rcmePjoWqX5mj1uMIoBQCgL7sJ/aFr86PtqjFdzLoaML3sT6Kr5w94UBxfyqPjiB+aj/mr2sCvg+bPLxbtV8kU/ZuX8qt/nov31q2svcl0ZClL3l1PoCvAPXFAck7cS4vph8j+Glethl8Jf3iYqr99lIJqvsQufvOpYXPJmpYXMbTV2xy5geau2ItmCSapJEHIx28ZmkSJeruqD2sQPtqTeVOT4Fd8ztzPoqKMKoUdAAB7AMV863d3PaR7rgFAKAUAoBQGgeWPhXNtFnA3hff5D4U/wDNp/bXoezqmWpl5mHHU80M3I4tXtHjigFAKAvuwn9oWvzo+2qMV3MuhowvexPoqvnD3hQHDvK62OIn5qP+avc9nr4Pmzx8d3vkUXZmX8rtvn4v4i1orL4cuj9CijL349UfR1fNnvigOL+UCXHEJx8j+GlezhV8Ff3iedXl8RmvietFirMfvPpY7mPJnpY5mPDTV2xFyMLzVJIg5EeSapJFbmbZ5KeHfCL4SEebApcn++fNQfWf8tZMdPJStzNGDjnqX5Hbq8Q9cUAoBQCgFAKAwX1qs0bxOMq6lWHqYYNSjJxakuByUVJWZ818b4Y9pPJA/pIxGfEdVYeojB99fS0qiqQUlxPnqkHCTiyFUysUAoC+7Cf2ha/Oj7aoxXcy6GjC97E+iq+cPeFAcN8r/wDaB+aj/mr3fZ/c+bPGx/e+RrfZj+uW3z8P8Ra01u7l0foZ6PeR6o+lq+ZPoRQHCvKTJjiU/wD8f8JK93Br4MfP1PHxUrVX/eBrQmrTlKM5+8+mU7nPJnrtjmc8NPXcpFzMTTV2xByMZaunDvXkz4D8Ds1LDEk34x/EAjzF9w/axrwMbW7SppstD3MJS7OnruzbayGkUAoBQCgFAKAUBznyudmOdGLyMefEMSgfnRddXtX6ifCvR9n18suzez26mDHUc0c64ehx2vZPIFAKAsuzfEFtrqGdwxWNwxC4yQPDJA/bVdaDnTcVxLaM1Cakzqn+1y0+Juf9MX/Uryv/AJtTmvv+j0/+fT5Mf7XLT4m5/wBMX/Up/wDNqc19/wBD/n0+TOdduuOx390Z41dV0KuHCg5Gc+iSMb+NejhaLpU8rMGJqxqzzIr+zbYu7Y/48X8Rasrd3Lo/Qro95Hqj6Xr5k+hFAcZ8sfCHS5F0FJjkVVLAbB12wfDIxj2GvZ9nVU4ZOKPJx9N583A57qr0TAfu+M93jQH5mhwUAoDb/Jr2Z+G3Idx+JhIZ8jZm6qn2n1D11jxmI7KFluzZhKHaTu9kd5rwT2hQCgFAKAUAoBQCgPxhkYO4PUUBwvyjdjzYymaJfyeQ7Y/8tj+YfV4H3d2/u4PFdrHLL5l9zxsXhnTeZbM0ytpiFAKAUAoBQGS3mKOrjqrBh7QciuNXViUXZ3Pp6zuVljSRTlXVWU+pgCPrr5eUXFtPgfRxakrozVw6eXQMCCAQeoIyD7qJ2BCTglspyLeAHxEEYP04qx1Zv+T+pBU4LWyOb+W9QPggAAGJtgMfE16Xsz+fl+Tz/aP8fP8ABy6vUPMFAWHAeDy3sywRDLN1Pcq97N4AfcO+q6tWNOOaRZSpupLKj6H7P8GjsoEgiGy9SerMerN6z9wr52rVlVk5SPepU1TjlRY1WWCgFAKAUAoBQCgFAKAwXtok0bRSKHRhhlPQipRk4u63OSipKzOF9uexMnD2Lpl7cnzX70z0WTw9R6H27V7uFxcays9zxcThnSd1salWsyCgFAKAUAoDpvk27eJAgtLptKj+ilPQA/mP4DwPTu2xXmYzBuTzw80elhMUorJM6vBOsihkZWU9CrAg+wivJaadmemmnsZK4dBNAck8tlyjtaqrqxUS6gGBK55WMgdOh+ivX9mxaUr+H5PL9oNPLbx/BzKvTPNLDgfBZr2UQwrqY9T0VR+kx7h/2Krq1Y045pFlOlKo7RO9dkey8XDotCec7YMkhG7n7FHcPtrwMRiJVpXe3BHuUKEaUbLcvqoLhQCgFAKAUAoBQCgFAKAUB4miV1KsoZSMFSAQQeoIPWuptO6ONJqzOVdsfJgQTNZbjqYCdx82x6j+6fpPSvVw/tD+NT6/s82vgf5U/ocymiZGKupVgcFWBBB8CDuK9RNNXR5rTTszxQ4KAUAoBQGa2u5It43dPkOy/Ua44qW6JKclsyZ/4hu//VXH/wCiT76h2NP/ABX0JdtU/wAn9SPccSmk9OaR/lSs31mpKnFbJHHUk92RamRNu7Jdgbi+IdwYYeuth5zD/DXv9p29vSseIxkKWi1ZqoYSdTV6I7RwHgcFjEIoE0jqxO7OfFj3n/sV4lWrKrLNJnr06UaatEsqrLBQCgFAKAUAoBQCgFAKAUAoBQCgKfj/AGZtb4YniBbGBIPNcexh3eo5FXUq9Sl8rKqlGFT5kc2455J5ky1tIsq9yP5j+4+i37K9Kl7Ri9Jqx59TASXyO5pHE+CXNscTQSR+tkOn3MPNPuNboVYT+V3MU6U4fMivqwgKHBQCgM1raySnTGjyN4IhY/QK5KSjq3YkoylsjbuDeTO9nwZFWBfGQ5bHqRd/pxWOpj6UdtTXTwNSW+h0Xs75PLO0w7Lz5B+fIAQD4qnQe05Prrzq2NqVNFovA30sJThruzb6xmoUAoBQCgFAKAUAoBQCgFAKAUAoBQCgFAKA/CKAq7zs3ZzbyW0LHx5S5+kDNWxr1I7SZXKjTlukVkvk94c3+7AeySQfU1WrG11/IqeEovgeE8nXDR/u+fbNKf5q68dX/wAvsgsHRXAnW3Y6wj9G1i/zJr/ezVbxNZ7yZNYekv4ouYYVQaUUKPBVAH0CqW29y1JLYyVw6KAUAoBQCgFAKAUAoBQCgFAKAoW4yyXdxG2TFFBFIAkbM+WaQNsuS3ojYCr+yTpxa3baKe0tNp7JHm27ZWkhj0u5WQhVk5Egj1t6KM5GFY+Brrw1RXvw8dQsRB2txJkvHohMYAJHcFQ/LhkdYy+NPMZRhdjnc7DeoKjLLm4dSTqxUspV2HajXezwFZdCiMR/ksuQx16y507KcDBOAe7NWyw9qSlpx4orjWvUcenAhX/alorS6nSRpHWZ1jBspE5OAh5coI7gfSbGScVOOHUqkYtW01138UQlXtTlJO/lsXq9o4fxWoSrzn0JrtpV8/OADqXzc92etUdhLW1tPFF3ax0vx8CRc8Yijd4zrLpGJGVYnc6GYqCAoOo5B2G9RVOTSfPQk6iTsVHZXtQJ7YyzkoU1tI7QvHGFEjgaWYYYhQMgEnNXV8Pknljxtx1KqNbNC8vEn8N7SQTyCJTIrspZBJBJHrUdSmsDUPZVc6E4q7+zuTjVjJ2IHbW5uraJ7mGdFReWOU1vqJLSKhOvUP0s4x3VZho05yUJLnrfw6FeIlOEc0Xy4eJJHEmtMR3MxuJXyyLDaNqCKBklELHAP5xx1xUMiqawVl4v/wAJ53DSTu/Bf+kiTtHbLClxzMo50ppRmdnyRoVANRYEEEYyMGoqhNycbaok6scubmYp+1VvGiPJzY1dioMltKgDDufK+b6s9cHFSWHm20rO3iiLrwSTenkZ+GcfhuGdF1qyAMyyxPEdBzhwHAyux3qM6MoJN8eWpKFWMnZfoj2vau2kdEVnHMOmN2hkWORvCOQjSx22337qlLDzSb5b66ryOKvBuxE4Ff8AJa+587NHBMAHlYeahhjcjIA72NSqwzKGVatcOrIwllzZnojL2f4yss0itNIXfz4opLZoFEQJAMYcZc7jUcnu2ArlWk4xTSWm7Tvr4inUTk7v7WMkva62VsZkZdYj5qwSNFrLadPMC6T522xriw02vva6v9Drrwv/AK0MltxPVeSx80hY4gTE1uyYOo5lErbMp6bbbVyVO1NO273v9rHVO82r7cPye+H9o4JydHM0hS3NaCRYiq9SsjAKR76ToTjv9L6/Q7GrGW3+jHZdqbaZ0jVnHMzymeGRElwM/i3YANtvt1pLDzim3w312ORrRk7Iu6pLRQCgFAKAUBr0Fs44hcyaG0NbQqraTpLBpcgHvIyNvXWhyXYxXi/wUpPtG/BFJFwyVeE2kQicOstuzpoOoYnDOWHUd5NXupF4iUr6WfoUqDVGKty9SRxiF0uy9mt0s7yRc0co/BZFGkMzM40ghNsqQcjpUabTp2qWtZ25r+vmSmmp3he/HkTYGaHiU5aKUpPHAEkSJmQFOYGDsNk9IdardpUVZrRv8E1eNV6b2K264ZM1lxRBG2uS4laNdJBddMOCueoOk49lWxqRVSm77JX+5VKEnCorbt+iJvHrh54LedIJ8RXMUjxmFll0JkMRGdz199QpJRnKLa1TW+n1J1G5RUkno11PPCrmR+JPK1vOkckCJGzwsPRZ2Jf4vrsDg9PGk4pUVFNXTYhJuq3Z2aKq3sppOGyWYglE0Tl9LxlUlAuTKFRz5rZXwq1ziqyqXVn9tLFShJ0nC2q/dy35r311ayLBNEluZHkaaIxnU0ZjEaA7t6WSRt5vWqrKlCSbTb5a8dy67nOLSatzJnby2eWxlSNWdiYsKoJJxNGTgD1An3VDCyUaqb8fRncTFyptLw9UVnaKwK3wuHS5eFoBHqtXmDo6uzYZYiGKEN69xVtGd6WVNXvfW35IVI2qZmna1tP9GKSy5HwK5gt7hoYpLgyRMrNODMCObpclmOcnHXD9K6pZs8JSV3bXhpwONZcsop2V9OOvEndoGa8itWSGUAXkDMrxFWCKxy7KdwvrNV0rU5STa+Vkqt5xjZPdHnjPC5Zru5CAgScP5SyYIXmGSXbV47g++u06kY0434Sv6CcHKcrcY29SETLdw2loLWaFopIGlZ4tMcYhIJ5b9HzpwNOeu+Kn7tOUp5k7p25u5HWcYxy2tbysfnE+FTyLxDREzE3UEqIRgTJGtuzBSdjnSR7RikKkU4XfBrpe52UZNSsuK/BLm5l/cwSJDNCkCTFnmiMZLypy1RQdzjqT02G9RVqUJJtO9ttdg71JppNWvv4lDc3EkfD7a0a2ljaKa3WVmTTH5sy4KP0k1HB83PU5q9KLrSmpJ3Tt9PsVNtU1C2zV/qX/ABjhcs1zeBFIElgIkcghTIWl83V47j6az06kYwhfhK/oXThKU5W4xt6mPmyXVg9kLeeGX4MY/PiKxhggXSJPRYHux3V2yhVVTMmr38focTcqeSzTt5HmSSS9+CQrbTQmGWKWVpIiipygfNjY+mWOw05GOtdSVLNLMndNK3icd6mWNmrNP6G6ViNYoBQGO5ZgrFdJbB0hmKqT3AkAkD3Guq19TjvbQruzPFWu7dZmUISzqVDFgNDsmxIGfRz0qytTVOeVeBClPPG7LQHPSqiw1u97USRSrCbGctIzrFiS3xJoBYkfjNhpGd8Vpjh1KObOtN9/0USrOMlHK9S+tJy6KzIY2YZMbFSy+o6SQfcaokrOy1Lk7rUr4OKyG9e1dECiISo6uSSC+jDAqMHOehPdVjprs1NPjYrU32jg1wuSo7qRp2j5WI1X+lLr5znBARBk4AzknG/TNQcUo3vryJKTzWtoQLTjEs9zJHFHHyYXEckjSkOX0Bzy0CkEDUo3I76slTjGCber1RFTlKTSWiLsMKoLQWHiPpoATjrQDNAFYHpvQFb2k4i9tbyTRqjmNS5V3K5VQScEA5bbp+2raMFOai+JXUk4xbRNtp9UaudtSq3XpkA1W1Z2Jp3VzNXDpTWnaKKS8lsgGEkShiTjS2ykhfWNa/TV0qElTVTgyqNZObhxQj7RxNetYgNzFj1lttP5p0+OrDA++joSVLtOAVZOp2fEmXN1IJY40i1K2S8hdVCKPAbszE42xjrvUIxWVtsm27pJEyoEjVZ+CSGa3Waa4uog5ffkIkbINSNLpUNJv0HiN61qrHLJxST8/sZnSeZZm2vI2osOmayGkah07/CgIvFuIx2sLzykhEGTgZJ3AAA7ySQPfU6cHOSiuJGc1COZmDhXEZZieZaywDGVaR4Tq9WEclT7a7OEY7ST+v5ORk3urGLi3HlgkWBY5Jp3UsIowuQgONbsxCoudsk9alTouSzN2XNkZ1VF5VqyXwu8eVS0kDwMGxocoSdgcgoxBG/j3GoTiovR3Jxk3urGtXUcE/ELhLzQ0cMMTRJKRoAbWZZNJ2JyAM91aYuUKMXT3bd7fZGd5ZVGp7JK35Ndt5c8MtEQosUl46yawdGgyTMiSAEEISFBGR3CtElatJvdR/C2KIu9GKWzb9Wbf2W4O1tJMdcARwh5MCsqIw1AuFLHTqGOmM6ayV6qmlo9OLNVGnlb28j87Qf1/hvy7n+A1KXdVPL1OVO8h5+hrR4W97JfF3tlkWd0Dyq5mgRQOU0TBxoXHnAgbknOa09oqahZO1uGz530KMjqOV7Xvx3XIuL95I7yUodUq8MJUgelIJGwQPWapgoumr7Zy2Tam7b5St7McE1raXCSWo2DO6K/OmDIRJHKxc6ySSTkbFe6ra1WzlFp/hcmtCulSuoyuvy+pgFhHbwcVmt4kSWKWRInRAGjjMUOrQe4AMxrudzlTjJ6Na+OrDioRnKK1RYSWNtDNw9rLSJJJMOUbJlgMbGRpd/P7jqPeagp1JRmqmy+zvwJOMFKDh/UQYuz1s0XFGMSkRvMIlx5sWmBW1RjorZxuPAVN1p5qeu9r+OpBUoWqabX9CYmi5uLKK7w0JsVkRZD5kk+VDFgdnYLuAf0iahrCE5Q3zW6InpKcVPbL9zDa8LM8N1BbuggjvFMKyM3JdVVWlhyN+VryMDI2NddRRlGUlq468/B9TihmjKMdr6cunQ2TsZdxyQuqQJBy5XjdIyDHrXGpkZQAwOfAd9Z8RFqSbd7q+u5fQknF2VrOxqHEUt5bLiFxchGuBJcRrrwWjKkrCkYPo9x265JrXDPGpCENrJ9eZmlkcJynvr/AKJ3FEae5tISYDH8E1olwrPE8mVDeaGAZwuMZzjJqFNqMJS1vfhvYlNOU4rS1uOxs/ZPh7W0BjaRJAJHKaM6UUnIjXJJwu4G/TFZa81OV0rf3c0UYOMbNmnM/KJ4nvhOITCQ/wDt302ze3BjQ/TWy2b4POKt13/Jmby/F5Sf02M3C4iktheOMPdT3DP8meMmFfcscY+muTacZ01/FL7PX1Z2C1jN8W/vsRbLhUl4s8hlto5xcSZldH58LJIdADawFXSBgYxg9+9SlUVNpWdrLTg9OhBQc03dXvvxRK7ZyGG4c27OuuFfwiY1zy4tQVZhvtLpLjv80Z7qjh1mgs3B+7fny6Eq/uy93ive6c+pZ3ljBHecMaFEAxKqsoG8YgYoM943z76qjObp1FJ8vrcslGKnTcfH0Zh7HW1vOhuZxG93z5NTOQXjkWRgiLndQAFwBXcRKcXkj8tl6bnKCjJZpfNcpTDA/DHu2I+HamPM1fjluRIQka94HRQg2x3VfearqC+T7WtuVJRdLO/m+9zoHFLKO4tmiuMaHUB/O04OxBB7iGxivPhNwnmhwNs4qUbSKPhPEJLe6a1kuVuIVgM3NfSHhCsBpmZfNIIJOTg7Gr6kIzhnUbO9rc+hTCTjPK3dWv06nmyvo4+KTmR1AuIIGt3LDS6pqDqjdCckHHvrsoN0FZbN3EZJVnd7pWNmbiEIxmWPdwg/GL6Z6J19I+HWsuSXIvzx5ni84XBMyvLDHIyegzxqxXv2JG1djUlFWi7BwjLVo/E4RbqroIIgshzIoiTDnxcY8730dWbad3oc7ONrW3PXD+FwW4IhhjiB9LlxqucdM4G9J1JT+Z3OxhGOyM0lsjMrsilkzoYqCVyMHSe7I22qKk0rLidaTdyJe8Dtp21y28MjdNTwoxx4ZIqcas4q0ZNEZU4Sd2kSxbIH5mhdenRr0jVoznTnrjO+KhmdrcCWVXuRIeB2qSc5beFZMk8wQoGyep1AZzU3WqNZXJ26kVTgndJEqK1RdWlFGs6nwoGpiACW8TgAZPhUHJvd7ErJGCx4RbwEtDBFGzekUiVSfaQKlKpOWkm2cjCMdkZhZxgOOWmJCTINAw5I0kv+lkbb1zNLTXYZVrpuYrvhMEyLHJDG6LjSjRqyrgYGkEYG221djUnF3Tdw4Ras0JuEwPGIWhjaJcaYzGpQY6YXGBRVJqWZN3DhFq1tDPbWyRKEjRUUdFVQqj2AbCoyk5O7OpJKyIs3BbZ3MjW8LOwKs5iQsVIwQSRkjG1TVWaVk3Yi6cG7tIScEtmjWFreExqcrGYU0KSSSVXGAck/TRVZp5ru47OFrWViRZ2ccKhIkWNB0VFCqM9dhtUZScneTuSjFRVkefwdDyzFyo+W2dUehdBycnK4wcnemeV819TmWNrW0PUlnGwQMikIQyAqDoYbAr+iR4iik1ez3OuKe62I1zwO2lfmyW8Lybee0KFtum5GakqtSKspO3Ui6cG7tIkpZxqXIjQGTeQhB5+2PP8A0ttt6i5SdtdiWVctzzFw+FeWFiQcvPLwijl5GDo283I22o5yd7vfc5kjppsYm4NbmXnmCIyg5EnKTXnx1Yzmu9rPLlu7cjmSN721H4Gt+bz+RFzevM5Sa8+OrGc07WeXLd25Ds43vbUk3VskqGORFdG9JWUMp79wdjUYycXdEmk1Zka24PbxI0UcESI4IdFiUKwIwdQAwdvGpSqzk7tu5FQilZI9XPCoJI1ieGN41ACo0alVAGBpBGBtRVJp5k3c64Ras1oeYuDW6KqLBEqq4dVESAK46OABs3r6111Zt3bZzs47WPm/8ITfGyfrW++vpMkeSPn+0nzH4Qm+Nk/Wt99MkeSHaT5mWSe5VEdnlCvq0MZHw2k4bG++DtUVGm20ktDrlUSTbepi/CE3xsn61vvqWSPJHO0nzJDNdCITlpuUW0CTW+kt105z12P0VH4ebLpcleplza2PBnuNAl1y6CxQNzHxqABK5z1wQffTLC+WyuczVLZruxi/CE3xsn61vvqWSPJHO0nzLW04VxGVBJGlyyMMqwZyCPHrVMqlCLs7F0YV5K6uQr83Vu+iVpkbAOlpGBweh61ZDs5q8bFc3Ug7SbPFpPcSuscbys7HCqJGyT123pKMIq7SORlUk7JstJOCcTUFjHcgAEklnxgbk9aqVXDvS6LXTrrmU34Qm+Nk/Wt99X5I8kU9pPmTOGxXlyWEJnkK4LaXc4B6Z3qE3Sh81kTh2s/lueOIfC7dtEzTRtgHS0jA4OcHr6jSHZzV42ZybqQdpNkb8ITfGyfrW++p5I8kR7SfMy3M9zGQHeVSyq4zI4yrDKsN+hFRiqctkjspVI7tmL8ITfGyfrW++pZI8kc7SfMz2b3U2oRtM5VS7aXc4QdWO/QVGSpx3sSjKpLZsWMlzO4jiaZ3OcKsjknAJPf4A0kqcVeSVhGVSTsmzAb+Ybc2T9Y/31LJDkiPaT5gX8x2Esn6xvvpkhyQ7SfMtL3hnEIUMkq3CIuNTM7ADJAGd/Eiqo1KEnaNi2UK0Vd3Kv8ACE3xsn61vvq3JHkirtJ8zMJbkxmUPNywwUvzHwGIyATnY4qNqd8tlclmqWzXdg8tyqLIXmCOSEYyPhiuNWN98ZolTbtZXDlUSvd2MP4Qm+Nk/Wt99SyR5Ij2k+Y/CE3xsn61vvpkjyQ7SfMjVIgKAv8AjP8AUOH/AP2f41Z6fez8vQ0Ve6h5lBWgzm88Iv40sraCf+r3D3Mcp/QbMBjlHrQnPsJrBUg3VlKO8bNfe68zdCaVOMZbO/41K/jfDntbHkSekl7ID4EciIqw9RBBHtq2lNTq5lxivVldSDhScX/l+EatWoymwdjhvd/8Dc/urWfEfw/7I04b+X/Vmv1oMwoC/wCNj8h4f8m5/jVnpd7Py9DRU7qHn6lBWgzmzdmI42tL8SuY002+XEfMI/HjHm5Gd8Dr31lrtqpDKrvX0NeHt2c7+BQ30UaPiKQyJgec0XLOe8adTfXWiDk17yt9zNNRT913I9SImwds/wCkt/8Ag7b+GKz4baX/AGfqaMRvHojX60Gc23sNf/BI7i6I2VreM7Zyjy6pB70Qj31jxUO0lGHV/bQ2YWWSMpdCw4Xa/gqeeX9G4it4T1zG7rM7fqQoz/iVXUl28Yx8G36epZTj2Mm/FJevoap2ltuVd3Ef6M0gHs1Ej9mK2UZZqcX4IyV45akl4kG29NflD6xU5bMrjujZO3Vtbi6umWdzLzWzEbbC5Lbjmaz0Gd9O+O6s2FlPs4prS29/xY1YlQzyd9b7WNXrUZDYexJLSvCwzbyRt8JycBI1Grm57mQ4I9Zx31nxOkVJbp6deXmaMNrJxezWv78j87bllueVgLFEirbgHKmHGVcH84vnUT4k+FMLZwzcXv1/0MTdTy8Ft0NfrQZxQCgFATbriLSQwwkALDzNJGcnmNrOr2HwqEYJScudvsTlUcoqPIhVMgTLjiDPBFAQNMTSMp3yTJoznu20CoKCUnLnb7E3NuKjyv8AcmcT7RS3FvDbyBSIT5r4OthjSAxzg4GAPYKhChGE3NcSc68pwUXwKerikm8L4k1vzdIB5kTwnOdlkABIx37VCdNTtfg7k6dRwvbirEKpkBQEy74i0kMMJAAhDhSM5PMfWdXv8KhGCjJy5k5VG4qPIh1MgWfCOL/B0ljaJJUmCB1cyD0G1rgoykb+vuqqpSztNOzRbTq5E1a6ZEv7hJG1JEsIxjQjSMM775kZjn391ThFpau/98CE5JvRWI9SIl3e8eWZFElrCzrEsSy65wwCLpVsB9OR16YqiNFxekna97afoulWUlZx1ta+v7KSrykmpxJhbtbALpeRZC2+rKqygeGPOJqDppzz+FiaqNQyEnjHaCW6jgifSBAulSucscKup992wqjPqqNOjGEm1xJVK0ppJ8CNxniTXUzzuFVnIJC5xkKFyM+OM++pU6apxUVwI1KjnLMyHG2CD4EH6Km1cgnZ3LjjPHEuTI5tYklkOoyrJPnJOSQrOV36dO+qadFwsszsuGn6LqlVTu8ur6/spquKSdBxRo4JIFCgSspkffWyr6MeegXPnes4qDppzUnw/tyxVGoOK4n7d8VaWCKF1U8nUEk31hG35Z3wVB3HhXI01GTkuP8AbiVRyiovgQKsKxQCgFAKAUAoBQCgFAKAUAoBQCgFAKAUAoBQCgFAKAUAoBQCgFAKA//Z">
            <a:extLst>
              <a:ext uri="{FF2B5EF4-FFF2-40B4-BE49-F238E27FC236}">
                <a16:creationId xmlns="" xmlns:a16="http://schemas.microsoft.com/office/drawing/2014/main" id="{1334291B-2CC0-4308-96D4-4F937BB471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1238" y="-304801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MX" sz="1800"/>
          </a:p>
        </p:txBody>
      </p:sp>
      <p:sp>
        <p:nvSpPr>
          <p:cNvPr id="12" name="11 Rectángulo"/>
          <p:cNvSpPr/>
          <p:nvPr/>
        </p:nvSpPr>
        <p:spPr>
          <a:xfrm>
            <a:off x="0" y="2101755"/>
            <a:ext cx="12192000" cy="2006221"/>
          </a:xfrm>
          <a:prstGeom prst="rect">
            <a:avLst/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6305266" y="2688610"/>
            <a:ext cx="5322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>
                <a:solidFill>
                  <a:schemeClr val="bg1"/>
                </a:solidFill>
                <a:latin typeface="Arial" pitchFamily="34" charset="0"/>
                <a:ea typeface="Roboto" pitchFamily="2" charset="0"/>
                <a:cs typeface="Arial" pitchFamily="34" charset="0"/>
              </a:rPr>
              <a:t>Escribir su Titulo</a:t>
            </a:r>
            <a:endParaRPr lang="es-ES" sz="4800" b="1" dirty="0">
              <a:solidFill>
                <a:schemeClr val="bg1"/>
              </a:solidFill>
              <a:latin typeface="Arial" pitchFamily="34" charset="0"/>
              <a:ea typeface="Roboto" pitchFamily="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4</Words>
  <Application>Microsoft Office PowerPoint</Application>
  <PresentationFormat>Personalizado</PresentationFormat>
  <Paragraphs>2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Ugalde Martínez Maria de Jesús</dc:creator>
  <cp:lastModifiedBy>EHZEPEDA</cp:lastModifiedBy>
  <cp:revision>244</cp:revision>
  <dcterms:created xsi:type="dcterms:W3CDTF">2020-01-03T17:13:20Z</dcterms:created>
  <dcterms:modified xsi:type="dcterms:W3CDTF">2020-04-29T21:25:26Z</dcterms:modified>
</cp:coreProperties>
</file>